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8" r:id="rId1"/>
  </p:sldMasterIdLst>
  <p:notesMasterIdLst>
    <p:notesMasterId r:id="rId17"/>
  </p:notes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29" autoAdjust="0"/>
    <p:restoredTop sz="94660"/>
  </p:normalViewPr>
  <p:slideViewPr>
    <p:cSldViewPr snapToGrid="0">
      <p:cViewPr varScale="1">
        <p:scale>
          <a:sx n="69" d="100"/>
          <a:sy n="69" d="100"/>
        </p:scale>
        <p:origin x="5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59500F-9C2F-414A-89DE-AFA1F67046B0}" type="datetimeFigureOut">
              <a:rPr lang="en-IN" smtClean="0"/>
              <a:t>04-03-2024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DE509E-18C5-4C07-B184-366E9FFD5B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1228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593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750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2082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512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76252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76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325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051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045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34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423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3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596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06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229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367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089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apply@searchineering.com" TargetMode="External"/><Relationship Id="rId2" Type="http://schemas.openxmlformats.org/officeDocument/2006/relationships/hyperlink" Target="mailto:admin@searchineering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earchineering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4"/>
                </a:solidFill>
              </a:rPr>
              <a:t>SEARCHINEERING</a:t>
            </a:r>
            <a:endParaRPr lang="en-IN" dirty="0">
              <a:solidFill>
                <a:schemeClr val="accent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7139" y="4018082"/>
            <a:ext cx="8163406" cy="1096899"/>
          </a:xfrm>
        </p:spPr>
        <p:txBody>
          <a:bodyPr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  VISION</a:t>
            </a:r>
            <a:r>
              <a:rPr lang="en-IN" dirty="0">
                <a:solidFill>
                  <a:schemeClr val="tx1"/>
                </a:solidFill>
              </a:rPr>
              <a:t>: TO BECOME A PREFERRED STAFFING </a:t>
            </a:r>
            <a:r>
              <a:rPr lang="en-IN" dirty="0" smtClean="0">
                <a:solidFill>
                  <a:schemeClr val="tx1"/>
                </a:solidFill>
              </a:rPr>
              <a:t>COMPANY  </a:t>
            </a:r>
          </a:p>
          <a:p>
            <a:pPr algn="ctr"/>
            <a:r>
              <a:rPr lang="en-IN" dirty="0">
                <a:solidFill>
                  <a:schemeClr val="tx1"/>
                </a:solidFill>
              </a:rPr>
              <a:t> </a:t>
            </a:r>
            <a:r>
              <a:rPr lang="en-IN" dirty="0" smtClean="0">
                <a:solidFill>
                  <a:schemeClr val="tx1"/>
                </a:solidFill>
              </a:rPr>
              <a:t> MISSION</a:t>
            </a:r>
            <a:r>
              <a:rPr lang="en-IN" dirty="0">
                <a:solidFill>
                  <a:schemeClr val="tx1"/>
                </a:solidFill>
              </a:rPr>
              <a:t>: TO PROVIDE CLEAR HIRING WITH INTEGRITY</a:t>
            </a:r>
          </a:p>
          <a:p>
            <a:endParaRPr lang="en-IN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6555499"/>
              </p:ext>
            </p:extLst>
          </p:nvPr>
        </p:nvGraphicFramePr>
        <p:xfrm>
          <a:off x="818033" y="2663151"/>
          <a:ext cx="1825009" cy="1354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Acrobat Document" r:id="rId3" imgW="2095130" imgH="1555662" progId="Acrobat.Document.DC">
                  <p:embed/>
                </p:oleObj>
              </mc:Choice>
              <mc:Fallback>
                <p:oleObj name="Acrobat Document" r:id="rId3" imgW="2095130" imgH="1555662" progId="Acrobat.Document.DC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18033" y="2663151"/>
                        <a:ext cx="1825009" cy="13549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6460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u="sng" dirty="0" smtClean="0">
                <a:solidFill>
                  <a:schemeClr val="accent4"/>
                </a:solidFill>
              </a:rPr>
              <a:t> </a:t>
            </a:r>
            <a:r>
              <a:rPr lang="en-IN" b="1" u="sng" dirty="0">
                <a:solidFill>
                  <a:schemeClr val="accent4"/>
                </a:solidFill>
              </a:rPr>
              <a:t>HOTEL CREW &amp; FACILITY MANAGEMENT</a:t>
            </a:r>
            <a:endParaRPr lang="en-IN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492" y="2249486"/>
            <a:ext cx="10852726" cy="4160549"/>
          </a:xfrm>
        </p:spPr>
        <p:txBody>
          <a:bodyPr>
            <a:normAutofit fontScale="62500" lnSpcReduction="20000"/>
          </a:bodyPr>
          <a:lstStyle/>
          <a:p>
            <a:r>
              <a:rPr lang="en-IN" b="1" dirty="0" smtClean="0"/>
              <a:t>WAITER/WAITRESS</a:t>
            </a:r>
            <a:endParaRPr lang="en-IN" dirty="0"/>
          </a:p>
          <a:p>
            <a:r>
              <a:rPr lang="en-IN" b="1" dirty="0"/>
              <a:t>BELL </a:t>
            </a:r>
            <a:r>
              <a:rPr lang="en-IN" b="1" dirty="0" smtClean="0"/>
              <a:t>BOY</a:t>
            </a:r>
            <a:endParaRPr lang="en-IN" dirty="0"/>
          </a:p>
          <a:p>
            <a:r>
              <a:rPr lang="en-IN" b="1" dirty="0" smtClean="0"/>
              <a:t>CHEF</a:t>
            </a:r>
            <a:endParaRPr lang="en-IN" dirty="0"/>
          </a:p>
          <a:p>
            <a:r>
              <a:rPr lang="en-IN" b="1" dirty="0" smtClean="0"/>
              <a:t>CLEANERS</a:t>
            </a:r>
            <a:endParaRPr lang="en-IN" dirty="0"/>
          </a:p>
          <a:p>
            <a:r>
              <a:rPr lang="en-IN" b="1" dirty="0"/>
              <a:t>EXECUTIVE HOUSE </a:t>
            </a:r>
            <a:r>
              <a:rPr lang="en-IN" b="1" dirty="0" smtClean="0"/>
              <a:t>KEEPER</a:t>
            </a:r>
            <a:endParaRPr lang="en-IN" dirty="0"/>
          </a:p>
          <a:p>
            <a:r>
              <a:rPr lang="en-IN" b="1" dirty="0"/>
              <a:t>F&amp;B </a:t>
            </a:r>
            <a:r>
              <a:rPr lang="en-IN" b="1" dirty="0" smtClean="0"/>
              <a:t>MANAGER</a:t>
            </a:r>
          </a:p>
          <a:p>
            <a:r>
              <a:rPr lang="en-IN" b="1" dirty="0"/>
              <a:t>GREEN </a:t>
            </a:r>
            <a:r>
              <a:rPr lang="en-IN" b="1" dirty="0" smtClean="0"/>
              <a:t>KEEPER/MOWER</a:t>
            </a:r>
            <a:endParaRPr lang="en-IN" dirty="0"/>
          </a:p>
          <a:p>
            <a:r>
              <a:rPr lang="en-IN" b="1" dirty="0"/>
              <a:t>HAIR </a:t>
            </a:r>
            <a:r>
              <a:rPr lang="en-IN" b="1" dirty="0" smtClean="0"/>
              <a:t>DRESSER</a:t>
            </a:r>
            <a:endParaRPr lang="en-IN" dirty="0"/>
          </a:p>
          <a:p>
            <a:r>
              <a:rPr lang="en-IN" b="1" dirty="0" smtClean="0"/>
              <a:t>INTERPRETER</a:t>
            </a:r>
            <a:endParaRPr lang="en-IN" dirty="0"/>
          </a:p>
          <a:p>
            <a:r>
              <a:rPr lang="en-IN" b="1" dirty="0"/>
              <a:t>KITCHEN </a:t>
            </a:r>
            <a:r>
              <a:rPr lang="en-IN" b="1" dirty="0" smtClean="0"/>
              <a:t>STAFF</a:t>
            </a:r>
            <a:endParaRPr lang="en-IN" dirty="0"/>
          </a:p>
          <a:p>
            <a:r>
              <a:rPr lang="en-IN" b="1" dirty="0"/>
              <a:t>LAUNDRY </a:t>
            </a:r>
            <a:r>
              <a:rPr lang="en-IN" b="1" dirty="0" smtClean="0"/>
              <a:t>MAN</a:t>
            </a:r>
            <a:endParaRPr lang="en-IN" dirty="0"/>
          </a:p>
          <a:p>
            <a:r>
              <a:rPr lang="en-IN" b="1" dirty="0"/>
              <a:t>MAINTENANCE </a:t>
            </a:r>
            <a:r>
              <a:rPr lang="en-IN" b="1" dirty="0" smtClean="0"/>
              <a:t>CREW</a:t>
            </a:r>
            <a:r>
              <a:rPr lang="en-IN" dirty="0"/>
              <a:t> </a:t>
            </a:r>
          </a:p>
          <a:p>
            <a:r>
              <a:rPr lang="en-IN" b="1" dirty="0"/>
              <a:t>AIR CONDITION </a:t>
            </a:r>
            <a:r>
              <a:rPr lang="en-IN" b="1" dirty="0" smtClean="0"/>
              <a:t>TECHNICIAN</a:t>
            </a:r>
            <a:endParaRPr lang="en-IN" dirty="0"/>
          </a:p>
          <a:p>
            <a:r>
              <a:rPr lang="en-IN" b="1" dirty="0"/>
              <a:t>UTILITY </a:t>
            </a:r>
            <a:r>
              <a:rPr lang="en-IN" b="1" dirty="0" smtClean="0"/>
              <a:t>WORKER</a:t>
            </a:r>
            <a:endParaRPr lang="en-IN" dirty="0"/>
          </a:p>
          <a:p>
            <a:r>
              <a:rPr lang="en-IN" b="1" dirty="0" smtClean="0"/>
              <a:t>JANITORS</a:t>
            </a:r>
            <a:endParaRPr lang="en-IN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7697760"/>
              </p:ext>
            </p:extLst>
          </p:nvPr>
        </p:nvGraphicFramePr>
        <p:xfrm>
          <a:off x="134542" y="290514"/>
          <a:ext cx="1825009" cy="1354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Acrobat Document" r:id="rId3" imgW="2095130" imgH="1555662" progId="Acrobat.Document.DC">
                  <p:embed/>
                </p:oleObj>
              </mc:Choice>
              <mc:Fallback>
                <p:oleObj name="Acrobat Document" r:id="rId3" imgW="2095130" imgH="1555662" progId="Acrobat.Document.DC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4542" y="290514"/>
                        <a:ext cx="1825009" cy="13549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706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u="sng" dirty="0" smtClean="0">
                <a:solidFill>
                  <a:schemeClr val="accent4"/>
                </a:solidFill>
              </a:rPr>
              <a:t>INSPECTION</a:t>
            </a:r>
            <a:r>
              <a:rPr lang="en-IN" dirty="0">
                <a:solidFill>
                  <a:schemeClr val="accent4"/>
                </a:solidFill>
              </a:rPr>
              <a:t/>
            </a:r>
            <a:br>
              <a:rPr lang="en-IN" dirty="0">
                <a:solidFill>
                  <a:schemeClr val="accent4"/>
                </a:solidFill>
              </a:rPr>
            </a:br>
            <a:endParaRPr lang="en-IN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/>
              <a:t>ELECTRICAL &amp; INSTRUMENTATION INSPECTORS / QC ENGINEERS, CIVIL QC INSPECTOR</a:t>
            </a:r>
            <a:r>
              <a:rPr lang="en-IN" b="1" dirty="0" smtClean="0"/>
              <a:t>,</a:t>
            </a:r>
            <a:endParaRPr lang="en-IN" dirty="0"/>
          </a:p>
          <a:p>
            <a:r>
              <a:rPr lang="en-IN" b="1" dirty="0"/>
              <a:t>ROTATING EQUIPMENT INSPECTORS / QC ENGINEERS, STATIC EQUIPMENT INSPECTORS / QC ENGINEERS, COATING INSPECTORS / QC ENGINEERS, WELDING INSPECTORS / QC </a:t>
            </a:r>
            <a:r>
              <a:rPr lang="en-IN" b="1" dirty="0" smtClean="0"/>
              <a:t>ENGINEERS</a:t>
            </a:r>
            <a:endParaRPr lang="en-IN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0263719"/>
              </p:ext>
            </p:extLst>
          </p:nvPr>
        </p:nvGraphicFramePr>
        <p:xfrm>
          <a:off x="217670" y="275286"/>
          <a:ext cx="1825009" cy="1354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Acrobat Document" r:id="rId3" imgW="2095130" imgH="1555662" progId="Acrobat.Document.DC">
                  <p:embed/>
                </p:oleObj>
              </mc:Choice>
              <mc:Fallback>
                <p:oleObj name="Acrobat Document" r:id="rId3" imgW="2095130" imgH="1555662" progId="Acrobat.Document.DC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7670" y="275286"/>
                        <a:ext cx="1825009" cy="13549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128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u="sng" dirty="0" smtClean="0">
                <a:solidFill>
                  <a:schemeClr val="accent4"/>
                </a:solidFill>
              </a:rPr>
              <a:t>OIL </a:t>
            </a:r>
            <a:r>
              <a:rPr lang="en-IN" b="1" u="sng" dirty="0">
                <a:solidFill>
                  <a:schemeClr val="accent4"/>
                </a:solidFill>
              </a:rPr>
              <a:t>&amp; GAS</a:t>
            </a:r>
            <a:r>
              <a:rPr lang="en-IN" dirty="0">
                <a:solidFill>
                  <a:schemeClr val="accent4"/>
                </a:solidFill>
              </a:rPr>
              <a:t/>
            </a:r>
            <a:br>
              <a:rPr lang="en-IN" dirty="0">
                <a:solidFill>
                  <a:schemeClr val="accent4"/>
                </a:solidFill>
              </a:rPr>
            </a:br>
            <a:endParaRPr lang="en-IN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946" y="1948874"/>
            <a:ext cx="10502466" cy="4442690"/>
          </a:xfrm>
        </p:spPr>
        <p:txBody>
          <a:bodyPr>
            <a:normAutofit fontScale="92500" lnSpcReduction="20000"/>
          </a:bodyPr>
          <a:lstStyle/>
          <a:p>
            <a:r>
              <a:rPr lang="en-IN" b="1" dirty="0"/>
              <a:t>MANAGERS &amp; ENGINEERS (OFFSHORE/ONSHORE</a:t>
            </a:r>
            <a:r>
              <a:rPr lang="en-IN" b="1" dirty="0" smtClean="0"/>
              <a:t>)</a:t>
            </a:r>
            <a:endParaRPr lang="en-IN" dirty="0"/>
          </a:p>
          <a:p>
            <a:r>
              <a:rPr lang="en-IN" b="1" dirty="0"/>
              <a:t>DRILLING </a:t>
            </a:r>
            <a:r>
              <a:rPr lang="en-IN" b="1" dirty="0" smtClean="0"/>
              <a:t>ENGINEERS</a:t>
            </a:r>
            <a:endParaRPr lang="en-IN" dirty="0"/>
          </a:p>
          <a:p>
            <a:r>
              <a:rPr lang="en-IN" b="1" dirty="0"/>
              <a:t>WELL </a:t>
            </a:r>
            <a:r>
              <a:rPr lang="en-IN" b="1" dirty="0" smtClean="0"/>
              <a:t>ENGINEERS</a:t>
            </a:r>
            <a:endParaRPr lang="en-IN" dirty="0"/>
          </a:p>
          <a:p>
            <a:r>
              <a:rPr lang="en-IN" b="1" dirty="0"/>
              <a:t>RIG MECHANICS </a:t>
            </a:r>
            <a:r>
              <a:rPr lang="en-IN" b="1" dirty="0" smtClean="0"/>
              <a:t>RIG</a:t>
            </a:r>
            <a:endParaRPr lang="en-IN" dirty="0"/>
          </a:p>
          <a:p>
            <a:r>
              <a:rPr lang="en-IN" b="1" dirty="0" smtClean="0"/>
              <a:t>ELECTRICIANS</a:t>
            </a:r>
            <a:endParaRPr lang="en-IN" dirty="0"/>
          </a:p>
          <a:p>
            <a:r>
              <a:rPr lang="en-IN" b="1" dirty="0"/>
              <a:t>ROUSTABOUT </a:t>
            </a:r>
            <a:r>
              <a:rPr lang="en-IN" b="1" dirty="0" smtClean="0"/>
              <a:t>TOOL</a:t>
            </a:r>
            <a:endParaRPr lang="en-IN" dirty="0"/>
          </a:p>
          <a:p>
            <a:r>
              <a:rPr lang="en-IN" b="1" dirty="0"/>
              <a:t>PUSHERS </a:t>
            </a:r>
            <a:r>
              <a:rPr lang="en-IN" b="1" dirty="0" smtClean="0"/>
              <a:t>FLOOR</a:t>
            </a:r>
            <a:endParaRPr lang="en-IN" dirty="0"/>
          </a:p>
          <a:p>
            <a:r>
              <a:rPr lang="en-IN" b="1" dirty="0" smtClean="0"/>
              <a:t>MAN</a:t>
            </a:r>
            <a:endParaRPr lang="en-IN" dirty="0"/>
          </a:p>
          <a:p>
            <a:r>
              <a:rPr lang="en-IN" b="1" dirty="0"/>
              <a:t>SHUTDOWN </a:t>
            </a:r>
            <a:r>
              <a:rPr lang="en-IN" b="1" dirty="0" smtClean="0"/>
              <a:t>CREWS</a:t>
            </a:r>
            <a:endParaRPr lang="en-IN" dirty="0"/>
          </a:p>
          <a:p>
            <a:r>
              <a:rPr lang="en-IN" b="1" dirty="0"/>
              <a:t>WELDER (GTAW, SMAW) – ALL </a:t>
            </a:r>
            <a:r>
              <a:rPr lang="en-IN" b="1" dirty="0" smtClean="0"/>
              <a:t>POSITIONS</a:t>
            </a:r>
            <a:endParaRPr lang="en-IN" dirty="0"/>
          </a:p>
          <a:p>
            <a:r>
              <a:rPr lang="en-IN" b="1" dirty="0"/>
              <a:t>FABRICATOR (PIPE / STRUCTURAL / VESSEL / STORAGE TANKS</a:t>
            </a:r>
            <a:r>
              <a:rPr lang="en-IN" b="1" dirty="0" smtClean="0"/>
              <a:t>)</a:t>
            </a:r>
            <a:endParaRPr lang="en-IN" dirty="0"/>
          </a:p>
          <a:p>
            <a:r>
              <a:rPr lang="en-IN" b="1" dirty="0"/>
              <a:t>FITTER (PIPE / STRUCTURAL / MILLWRIGHT</a:t>
            </a:r>
            <a:r>
              <a:rPr lang="en-IN" b="1" dirty="0" smtClean="0"/>
              <a:t>)</a:t>
            </a:r>
            <a:endParaRPr lang="en-IN" dirty="0"/>
          </a:p>
          <a:p>
            <a:r>
              <a:rPr lang="en-IN" b="1" dirty="0"/>
              <a:t>MECHANICAL TECHNICIANS (ROTARY / STATIC) E &amp; I </a:t>
            </a:r>
            <a:r>
              <a:rPr lang="en-IN" b="1" dirty="0" smtClean="0"/>
              <a:t>TECHNICIAN</a:t>
            </a:r>
            <a:endParaRPr lang="en-IN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0526059"/>
              </p:ext>
            </p:extLst>
          </p:nvPr>
        </p:nvGraphicFramePr>
        <p:xfrm>
          <a:off x="254615" y="266051"/>
          <a:ext cx="1825009" cy="1354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Acrobat Document" r:id="rId3" imgW="2095130" imgH="1555662" progId="Acrobat.Document.DC">
                  <p:embed/>
                </p:oleObj>
              </mc:Choice>
              <mc:Fallback>
                <p:oleObj name="Acrobat Document" r:id="rId3" imgW="2095130" imgH="1555662" progId="Acrobat.Document.DC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4615" y="266051"/>
                        <a:ext cx="1825009" cy="13549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714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i="1" u="sng" dirty="0">
                <a:solidFill>
                  <a:schemeClr val="accent4"/>
                </a:solidFill>
              </a:rPr>
              <a:t>OUR CLIENT LIST</a:t>
            </a:r>
            <a:r>
              <a:rPr lang="en-IN" dirty="0">
                <a:solidFill>
                  <a:schemeClr val="accent4"/>
                </a:solidFill>
              </a:rPr>
              <a:t/>
            </a:r>
            <a:br>
              <a:rPr lang="en-IN" dirty="0">
                <a:solidFill>
                  <a:schemeClr val="accent4"/>
                </a:solidFill>
              </a:rPr>
            </a:br>
            <a:endParaRPr lang="en-IN" dirty="0">
              <a:solidFill>
                <a:schemeClr val="accent4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7955980"/>
              </p:ext>
            </p:extLst>
          </p:nvPr>
        </p:nvGraphicFramePr>
        <p:xfrm>
          <a:off x="1025236" y="2733966"/>
          <a:ext cx="9587345" cy="35344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10680">
                  <a:extLst>
                    <a:ext uri="{9D8B030D-6E8A-4147-A177-3AD203B41FA5}">
                      <a16:colId xmlns:a16="http://schemas.microsoft.com/office/drawing/2014/main" val="280055900"/>
                    </a:ext>
                  </a:extLst>
                </a:gridCol>
                <a:gridCol w="1493112">
                  <a:extLst>
                    <a:ext uri="{9D8B030D-6E8A-4147-A177-3AD203B41FA5}">
                      <a16:colId xmlns:a16="http://schemas.microsoft.com/office/drawing/2014/main" val="2038574320"/>
                    </a:ext>
                  </a:extLst>
                </a:gridCol>
                <a:gridCol w="1283553">
                  <a:extLst>
                    <a:ext uri="{9D8B030D-6E8A-4147-A177-3AD203B41FA5}">
                      <a16:colId xmlns:a16="http://schemas.microsoft.com/office/drawing/2014/main" val="945035692"/>
                    </a:ext>
                  </a:extLst>
                </a:gridCol>
              </a:tblGrid>
              <a:tr h="580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B050"/>
                          </a:solidFill>
                          <a:effectLst/>
                        </a:rPr>
                        <a:t>BAGHDAD COMPANY FOR GAS TURBINES LTD</a:t>
                      </a:r>
                      <a:endParaRPr lang="en-IN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222250" algn="r"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-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79400"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IRAQ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20652644"/>
                  </a:ext>
                </a:extLst>
              </a:tr>
              <a:tr h="59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B050"/>
                          </a:solidFill>
                          <a:effectLst/>
                        </a:rPr>
                        <a:t>CHEMIE-TECH</a:t>
                      </a:r>
                      <a:endParaRPr lang="en-IN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222250" algn="r"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-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79400"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UAE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54083302"/>
                  </a:ext>
                </a:extLst>
              </a:tr>
              <a:tr h="59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B050"/>
                          </a:solidFill>
                          <a:effectLst/>
                        </a:rPr>
                        <a:t>RAFIDAIN OIL SERVICES CO.</a:t>
                      </a:r>
                      <a:endParaRPr lang="en-IN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222250" algn="r"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-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79400"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IRAQ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11064051"/>
                  </a:ext>
                </a:extLst>
              </a:tr>
              <a:tr h="59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B050"/>
                          </a:solidFill>
                          <a:effectLst/>
                        </a:rPr>
                        <a:t>NDT INTERNATIONAL FZC</a:t>
                      </a:r>
                      <a:endParaRPr lang="en-IN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222250" algn="r"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-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79400"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UAE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71464604"/>
                  </a:ext>
                </a:extLst>
              </a:tr>
              <a:tr h="59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B050"/>
                          </a:solidFill>
                          <a:effectLst/>
                        </a:rPr>
                        <a:t>FUTURE OIL &amp; GAS SERVICES (L.L.C)</a:t>
                      </a:r>
                      <a:endParaRPr lang="en-IN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222250" algn="r"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-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79400"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UAE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13600012"/>
                  </a:ext>
                </a:extLst>
              </a:tr>
              <a:tr h="59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B050"/>
                          </a:solidFill>
                          <a:effectLst/>
                        </a:rPr>
                        <a:t>AL NAHIYA GROUP</a:t>
                      </a:r>
                      <a:endParaRPr lang="en-IN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222250" algn="r"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-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79400"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UAE</a:t>
                      </a:r>
                      <a:endParaRPr lang="en-IN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1047373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549667" y="1930401"/>
            <a:ext cx="86146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u="sng" dirty="0">
                <a:latin typeface="Arial" panose="020B0604020202020204" pitchFamily="34" charset="0"/>
                <a:ea typeface="Berlin Sans FB" panose="020E0602020502020306" pitchFamily="34" charset="0"/>
                <a:cs typeface="Arial" panose="020B0604020202020204" pitchFamily="34" charset="0"/>
              </a:rPr>
              <a:t>MANPOWER SUPPLY CONTRACT UNDER SEARCH INTERNATIONAL FZE</a:t>
            </a:r>
            <a:endParaRPr lang="en-US" altLang="en-US" sz="1000" dirty="0">
              <a:latin typeface="Arial" panose="020B060402020202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1708769"/>
              </p:ext>
            </p:extLst>
          </p:nvPr>
        </p:nvGraphicFramePr>
        <p:xfrm>
          <a:off x="310033" y="299787"/>
          <a:ext cx="1825009" cy="1354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Acrobat Document" r:id="rId3" imgW="2095130" imgH="1555662" progId="Acrobat.Document.DC">
                  <p:embed/>
                </p:oleObj>
              </mc:Choice>
              <mc:Fallback>
                <p:oleObj name="Acrobat Document" r:id="rId3" imgW="2095130" imgH="1555662" progId="Acrobat.Document.DC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0033" y="299787"/>
                        <a:ext cx="1825009" cy="13549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849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6280968"/>
              </p:ext>
            </p:extLst>
          </p:nvPr>
        </p:nvGraphicFramePr>
        <p:xfrm>
          <a:off x="1052944" y="2097090"/>
          <a:ext cx="9505969" cy="4388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72149">
                  <a:extLst>
                    <a:ext uri="{9D8B030D-6E8A-4147-A177-3AD203B41FA5}">
                      <a16:colId xmlns:a16="http://schemas.microsoft.com/office/drawing/2014/main" val="2634435489"/>
                    </a:ext>
                  </a:extLst>
                </a:gridCol>
                <a:gridCol w="1542192">
                  <a:extLst>
                    <a:ext uri="{9D8B030D-6E8A-4147-A177-3AD203B41FA5}">
                      <a16:colId xmlns:a16="http://schemas.microsoft.com/office/drawing/2014/main" val="3437529459"/>
                    </a:ext>
                  </a:extLst>
                </a:gridCol>
                <a:gridCol w="1491628">
                  <a:extLst>
                    <a:ext uri="{9D8B030D-6E8A-4147-A177-3AD203B41FA5}">
                      <a16:colId xmlns:a16="http://schemas.microsoft.com/office/drawing/2014/main" val="1341685017"/>
                    </a:ext>
                  </a:extLst>
                </a:gridCol>
              </a:tblGrid>
              <a:tr h="359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B050"/>
                          </a:solidFill>
                          <a:effectLst/>
                        </a:rPr>
                        <a:t>GLOBAL PETROLEUM</a:t>
                      </a:r>
                      <a:endParaRPr lang="en-IN" sz="10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222250" algn="r"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B050"/>
                          </a:solidFill>
                          <a:effectLst/>
                        </a:rPr>
                        <a:t>-</a:t>
                      </a:r>
                      <a:endParaRPr lang="en-IN" sz="10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79400"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B050"/>
                          </a:solidFill>
                          <a:effectLst/>
                        </a:rPr>
                        <a:t>UAE</a:t>
                      </a:r>
                      <a:endParaRPr lang="en-IN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73226705"/>
                  </a:ext>
                </a:extLst>
              </a:tr>
              <a:tr h="3655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B050"/>
                          </a:solidFill>
                          <a:effectLst/>
                        </a:rPr>
                        <a:t>SAA TECHNICAL SERVICES EST</a:t>
                      </a:r>
                      <a:endParaRPr lang="en-IN" sz="10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222250" algn="r"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B050"/>
                          </a:solidFill>
                          <a:effectLst/>
                        </a:rPr>
                        <a:t>-</a:t>
                      </a:r>
                      <a:endParaRPr lang="en-IN" sz="10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79400"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B050"/>
                          </a:solidFill>
                          <a:effectLst/>
                        </a:rPr>
                        <a:t>UAE</a:t>
                      </a:r>
                      <a:endParaRPr lang="en-IN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13339051"/>
                  </a:ext>
                </a:extLst>
              </a:tr>
              <a:tr h="373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B050"/>
                          </a:solidFill>
                          <a:effectLst/>
                        </a:rPr>
                        <a:t>VELOSI</a:t>
                      </a:r>
                      <a:endParaRPr lang="en-IN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222250" algn="r"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B050"/>
                          </a:solidFill>
                          <a:effectLst/>
                        </a:rPr>
                        <a:t>-</a:t>
                      </a:r>
                      <a:endParaRPr lang="en-IN" sz="10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79400"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B050"/>
                          </a:solidFill>
                          <a:effectLst/>
                        </a:rPr>
                        <a:t>QATAR</a:t>
                      </a:r>
                      <a:endParaRPr lang="en-IN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16988308"/>
                  </a:ext>
                </a:extLst>
              </a:tr>
              <a:tr h="3655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B050"/>
                          </a:solidFill>
                          <a:effectLst/>
                        </a:rPr>
                        <a:t>RAMBOLL OIL &amp; GAS QATAR</a:t>
                      </a:r>
                      <a:endParaRPr lang="en-IN" sz="10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222250" algn="r"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B050"/>
                          </a:solidFill>
                          <a:effectLst/>
                        </a:rPr>
                        <a:t>-</a:t>
                      </a:r>
                      <a:endParaRPr lang="en-IN" sz="10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79400"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B050"/>
                          </a:solidFill>
                          <a:effectLst/>
                        </a:rPr>
                        <a:t>QATAR</a:t>
                      </a:r>
                      <a:endParaRPr lang="en-IN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59351953"/>
                  </a:ext>
                </a:extLst>
              </a:tr>
              <a:tr h="3655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B050"/>
                          </a:solidFill>
                          <a:effectLst/>
                        </a:rPr>
                        <a:t>ABRAJ ENERGY SERVICES</a:t>
                      </a:r>
                      <a:endParaRPr lang="en-IN" sz="10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222250" algn="r"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B050"/>
                          </a:solidFill>
                          <a:effectLst/>
                        </a:rPr>
                        <a:t>-</a:t>
                      </a:r>
                      <a:endParaRPr lang="en-IN" sz="10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79400"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B050"/>
                          </a:solidFill>
                          <a:effectLst/>
                        </a:rPr>
                        <a:t>OMAN</a:t>
                      </a:r>
                      <a:endParaRPr lang="en-IN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6370906"/>
                  </a:ext>
                </a:extLst>
              </a:tr>
              <a:tr h="3655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B050"/>
                          </a:solidFill>
                          <a:effectLst/>
                        </a:rPr>
                        <a:t>SHALEEM PETROLEUM</a:t>
                      </a:r>
                      <a:endParaRPr lang="en-IN" sz="10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222250" algn="r"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B050"/>
                          </a:solidFill>
                          <a:effectLst/>
                        </a:rPr>
                        <a:t>-</a:t>
                      </a:r>
                      <a:endParaRPr lang="en-IN" sz="10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79400"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B050"/>
                          </a:solidFill>
                          <a:effectLst/>
                        </a:rPr>
                        <a:t>OMAN</a:t>
                      </a:r>
                      <a:endParaRPr lang="en-IN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6674231"/>
                  </a:ext>
                </a:extLst>
              </a:tr>
              <a:tr h="3655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B050"/>
                          </a:solidFill>
                          <a:effectLst/>
                        </a:rPr>
                        <a:t>SINO GULF ENERGY GROUP</a:t>
                      </a:r>
                      <a:endParaRPr lang="en-IN" sz="10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222250" algn="r"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B050"/>
                          </a:solidFill>
                          <a:effectLst/>
                        </a:rPr>
                        <a:t>-</a:t>
                      </a:r>
                      <a:endParaRPr lang="en-IN" sz="10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79400"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B050"/>
                          </a:solidFill>
                          <a:effectLst/>
                        </a:rPr>
                        <a:t>OMAN</a:t>
                      </a:r>
                      <a:endParaRPr lang="en-IN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7109423"/>
                  </a:ext>
                </a:extLst>
              </a:tr>
              <a:tr h="3655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B050"/>
                          </a:solidFill>
                          <a:effectLst/>
                        </a:rPr>
                        <a:t>CACTUS PREMIER DRILLING SERVICES SAOC</a:t>
                      </a:r>
                      <a:endParaRPr lang="en-IN" sz="10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222250" algn="r"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B050"/>
                          </a:solidFill>
                          <a:effectLst/>
                        </a:rPr>
                        <a:t>-</a:t>
                      </a:r>
                      <a:endParaRPr lang="en-IN" sz="10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79400"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B050"/>
                          </a:solidFill>
                          <a:effectLst/>
                        </a:rPr>
                        <a:t>OMAN</a:t>
                      </a:r>
                      <a:endParaRPr lang="en-IN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63435376"/>
                  </a:ext>
                </a:extLst>
              </a:tr>
              <a:tr h="3655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B050"/>
                          </a:solidFill>
                          <a:effectLst/>
                        </a:rPr>
                        <a:t>PETRON GULF LLC</a:t>
                      </a:r>
                      <a:endParaRPr lang="en-IN" sz="10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222250" algn="r"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B050"/>
                          </a:solidFill>
                          <a:effectLst/>
                        </a:rPr>
                        <a:t>-</a:t>
                      </a:r>
                      <a:endParaRPr lang="en-IN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79400"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B050"/>
                          </a:solidFill>
                          <a:effectLst/>
                        </a:rPr>
                        <a:t>OMAN</a:t>
                      </a:r>
                      <a:endParaRPr lang="en-IN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59046798"/>
                  </a:ext>
                </a:extLst>
              </a:tr>
              <a:tr h="3655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B050"/>
                          </a:solidFill>
                          <a:effectLst/>
                        </a:rPr>
                        <a:t>AL ANSARI GROUP</a:t>
                      </a:r>
                      <a:endParaRPr lang="en-IN" sz="10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222250" algn="r"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B050"/>
                          </a:solidFill>
                          <a:effectLst/>
                        </a:rPr>
                        <a:t>-</a:t>
                      </a:r>
                      <a:endParaRPr lang="en-IN" sz="10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79400"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B050"/>
                          </a:solidFill>
                          <a:effectLst/>
                        </a:rPr>
                        <a:t>OMAN</a:t>
                      </a:r>
                      <a:endParaRPr lang="en-IN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48666522"/>
                  </a:ext>
                </a:extLst>
              </a:tr>
              <a:tr h="3655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B050"/>
                          </a:solidFill>
                          <a:effectLst/>
                        </a:rPr>
                        <a:t>JAL INTERNATIONAL</a:t>
                      </a:r>
                      <a:endParaRPr lang="en-IN" sz="10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222250" algn="r"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B050"/>
                          </a:solidFill>
                          <a:effectLst/>
                        </a:rPr>
                        <a:t>-</a:t>
                      </a:r>
                      <a:endParaRPr lang="en-IN" sz="10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79400"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B050"/>
                          </a:solidFill>
                          <a:effectLst/>
                        </a:rPr>
                        <a:t>KSA</a:t>
                      </a:r>
                      <a:endParaRPr lang="en-IN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60333465"/>
                  </a:ext>
                </a:extLst>
              </a:tr>
              <a:tr h="3655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B050"/>
                          </a:solidFill>
                          <a:effectLst/>
                        </a:rPr>
                        <a:t>TANMIA FOR OIL &amp; CONSTRUCTION LTD</a:t>
                      </a:r>
                      <a:endParaRPr lang="en-IN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222250" algn="r"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B050"/>
                          </a:solidFill>
                          <a:effectLst/>
                        </a:rPr>
                        <a:t>-</a:t>
                      </a:r>
                      <a:endParaRPr lang="en-IN" sz="10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79400"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B050"/>
                          </a:solidFill>
                          <a:effectLst/>
                        </a:rPr>
                        <a:t>KSA</a:t>
                      </a:r>
                      <a:endParaRPr lang="en-IN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36291167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6775833" y="-156586"/>
            <a:ext cx="18967833" cy="613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769555"/>
              </p:ext>
            </p:extLst>
          </p:nvPr>
        </p:nvGraphicFramePr>
        <p:xfrm>
          <a:off x="140439" y="303774"/>
          <a:ext cx="1825009" cy="1354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Acrobat Document" r:id="rId3" imgW="2095130" imgH="1555662" progId="Acrobat.Document.DC">
                  <p:embed/>
                </p:oleObj>
              </mc:Choice>
              <mc:Fallback>
                <p:oleObj name="Acrobat Document" r:id="rId3" imgW="2095130" imgH="1555662" progId="Acrobat.Document.DC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439" y="303774"/>
                        <a:ext cx="1825009" cy="13549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904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00B050"/>
                </a:solidFill>
              </a:rPr>
              <a:t>SEARCHINEERING</a:t>
            </a:r>
            <a:endParaRPr lang="en-IN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solidFill>
                  <a:srgbClr val="00B050"/>
                </a:solidFill>
              </a:rPr>
              <a:t>For Clients </a:t>
            </a:r>
          </a:p>
          <a:p>
            <a:r>
              <a:rPr lang="en-IN" dirty="0" smtClean="0">
                <a:solidFill>
                  <a:srgbClr val="00B050"/>
                </a:solidFill>
              </a:rPr>
              <a:t>E </a:t>
            </a:r>
            <a:r>
              <a:rPr lang="en-IN" dirty="0">
                <a:solidFill>
                  <a:srgbClr val="00B050"/>
                </a:solidFill>
              </a:rPr>
              <a:t>Mail: </a:t>
            </a:r>
            <a:r>
              <a:rPr lang="en-IN" dirty="0" smtClean="0">
                <a:solidFill>
                  <a:srgbClr val="0070C0"/>
                </a:solidFill>
                <a:hlinkClick r:id="rId2"/>
              </a:rPr>
              <a:t>admin@searchineering.com</a:t>
            </a:r>
            <a:endParaRPr lang="en-IN" dirty="0" smtClean="0">
              <a:solidFill>
                <a:srgbClr val="0070C0"/>
              </a:solidFill>
            </a:endParaRPr>
          </a:p>
          <a:p>
            <a:r>
              <a:rPr lang="en-GB" dirty="0" smtClean="0">
                <a:solidFill>
                  <a:srgbClr val="0070C0"/>
                </a:solidFill>
              </a:rPr>
              <a:t>For Candidates  </a:t>
            </a:r>
            <a:r>
              <a:rPr lang="en-GB" dirty="0" smtClean="0">
                <a:solidFill>
                  <a:srgbClr val="0070C0"/>
                </a:solidFill>
                <a:hlinkClick r:id="rId3"/>
              </a:rPr>
              <a:t>apply@searchineering.com</a:t>
            </a:r>
            <a:endParaRPr lang="en-GB" dirty="0" smtClean="0">
              <a:solidFill>
                <a:srgbClr val="0070C0"/>
              </a:solidFill>
            </a:endParaRPr>
          </a:p>
          <a:p>
            <a:r>
              <a:rPr lang="en-GB" smtClean="0">
                <a:solidFill>
                  <a:srgbClr val="0070C0"/>
                </a:solidFill>
              </a:rPr>
              <a:t>Mob: +91 9940816192</a:t>
            </a:r>
            <a:endParaRPr lang="en-IN" dirty="0" smtClean="0">
              <a:solidFill>
                <a:srgbClr val="0070C0"/>
              </a:solidFill>
            </a:endParaRPr>
          </a:p>
          <a:p>
            <a:r>
              <a:rPr lang="en-IN" b="1" dirty="0">
                <a:solidFill>
                  <a:srgbClr val="0070C0"/>
                </a:solidFill>
                <a:hlinkClick r:id="rId4"/>
              </a:rPr>
              <a:t>www.searchineering.com</a:t>
            </a:r>
            <a:endParaRPr lang="en-IN" dirty="0">
              <a:solidFill>
                <a:srgbClr val="0070C0"/>
              </a:solidFill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11070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618517"/>
            <a:ext cx="10043823" cy="1630969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i="1" u="sng" dirty="0">
                <a:solidFill>
                  <a:schemeClr val="accent4"/>
                </a:solidFill>
              </a:rPr>
              <a:t>ABOUT US</a:t>
            </a:r>
            <a:r>
              <a:rPr lang="en-IN" dirty="0"/>
              <a:t/>
            </a:r>
            <a:br>
              <a:rPr lang="en-IN" dirty="0"/>
            </a:br>
            <a:r>
              <a:rPr lang="en-IN" dirty="0"/>
              <a:t> 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 err="1"/>
              <a:t>Searchineering</a:t>
            </a:r>
            <a:r>
              <a:rPr lang="en-IN" b="1" dirty="0"/>
              <a:t> is a </a:t>
            </a:r>
            <a:r>
              <a:rPr lang="en-IN" b="1" dirty="0" smtClean="0"/>
              <a:t>specialised technical recruitment </a:t>
            </a:r>
            <a:r>
              <a:rPr lang="en-IN" b="1" dirty="0"/>
              <a:t>solutions provider for O</a:t>
            </a:r>
            <a:r>
              <a:rPr lang="en-IN" b="1" dirty="0" smtClean="0"/>
              <a:t>il &amp; Gas </a:t>
            </a:r>
            <a:r>
              <a:rPr lang="en-IN" b="1" dirty="0"/>
              <a:t>,EPC, Construction, MEP ,Power sectors .Founded in 2010 by a team of Engineering professionals  with experience in EPC projects &amp; Staffing services </a:t>
            </a:r>
            <a:r>
              <a:rPr lang="en-IN" b="1" dirty="0" smtClean="0"/>
              <a:t>.</a:t>
            </a:r>
            <a:endParaRPr lang="en-IN" dirty="0"/>
          </a:p>
          <a:p>
            <a:r>
              <a:rPr lang="en-IN" b="1" dirty="0" err="1"/>
              <a:t>Searchineering</a:t>
            </a:r>
            <a:r>
              <a:rPr lang="en-IN" b="1" dirty="0"/>
              <a:t> serves the Indian &amp; overseas clients by providing professional staffing services. Some of specific </a:t>
            </a:r>
            <a:r>
              <a:rPr lang="en-IN" b="1" dirty="0" smtClean="0"/>
              <a:t>sectors </a:t>
            </a:r>
            <a:r>
              <a:rPr lang="en-IN" b="1" dirty="0"/>
              <a:t>are Oil &amp; Gas industries, EPC, Construction/MEP , Hospitality &amp; Healthcare, IT </a:t>
            </a:r>
            <a:r>
              <a:rPr lang="en-IN" b="1" dirty="0" smtClean="0"/>
              <a:t>to name some  &amp; specific </a:t>
            </a:r>
            <a:r>
              <a:rPr lang="en-IN" b="1" dirty="0"/>
              <a:t>regions we serve are Middle East, Indian Sub-Continent &amp; South East Asia.</a:t>
            </a:r>
            <a:endParaRPr lang="en-IN" dirty="0"/>
          </a:p>
          <a:p>
            <a:endParaRPr lang="en-IN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5394982"/>
              </p:ext>
            </p:extLst>
          </p:nvPr>
        </p:nvGraphicFramePr>
        <p:xfrm>
          <a:off x="228908" y="266051"/>
          <a:ext cx="1599892" cy="1187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Acrobat Document" r:id="rId3" imgW="2095130" imgH="1555662" progId="Acrobat.Document.DC">
                  <p:embed/>
                </p:oleObj>
              </mc:Choice>
              <mc:Fallback>
                <p:oleObj name="Acrobat Document" r:id="rId3" imgW="2095130" imgH="1555662" progId="Acrobat.Document.DC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908" y="266051"/>
                        <a:ext cx="1599892" cy="11877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243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i="1" u="sng" dirty="0">
                <a:solidFill>
                  <a:schemeClr val="accent4"/>
                </a:solidFill>
              </a:rPr>
              <a:t>WHAT WE DO</a:t>
            </a:r>
            <a:r>
              <a:rPr lang="en-IN" dirty="0">
                <a:solidFill>
                  <a:schemeClr val="accent4"/>
                </a:solidFill>
              </a:rPr>
              <a:t/>
            </a:r>
            <a:br>
              <a:rPr lang="en-IN" dirty="0">
                <a:solidFill>
                  <a:schemeClr val="accent4"/>
                </a:solidFill>
              </a:rPr>
            </a:br>
            <a:endParaRPr lang="en-IN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836" y="2032000"/>
            <a:ext cx="10834255" cy="4082473"/>
          </a:xfrm>
        </p:spPr>
        <p:txBody>
          <a:bodyPr>
            <a:normAutofit/>
          </a:bodyPr>
          <a:lstStyle/>
          <a:p>
            <a:r>
              <a:rPr lang="en-IN" b="1" dirty="0"/>
              <a:t>We recruit &amp; outsource diversified Techno Commercial Managers, Engineers, and Professionals, Technicians for the Engineering Construction, &amp; Oil and Gas Industries in India, Singapore, UAE, Kuwait, Qatar and KSA</a:t>
            </a:r>
            <a:r>
              <a:rPr lang="en-IN" b="1" dirty="0" smtClean="0"/>
              <a:t>.</a:t>
            </a:r>
            <a:endParaRPr lang="en-IN" dirty="0"/>
          </a:p>
          <a:p>
            <a:r>
              <a:rPr lang="en-IN" b="1" dirty="0"/>
              <a:t>Our focus is on providing the best available engineering professionals to the industry as per client requirement without any cost &amp; time overruns. Our service is client specific &amp; is  customized according to client requirements</a:t>
            </a:r>
            <a:r>
              <a:rPr lang="en-IN" b="1" dirty="0" smtClean="0"/>
              <a:t>.</a:t>
            </a:r>
            <a:endParaRPr lang="en-IN" dirty="0"/>
          </a:p>
          <a:p>
            <a:r>
              <a:rPr lang="en-IN" b="1" dirty="0"/>
              <a:t>We are driven by customer-oriented service based on professional ethics. Our approach to recruitment of candidates is an efficient, focused, and professional. We offer careers to our customers cutting across cultures, countries.</a:t>
            </a:r>
            <a:endParaRPr lang="en-IN" dirty="0"/>
          </a:p>
          <a:p>
            <a:endParaRPr lang="en-IN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6944413"/>
              </p:ext>
            </p:extLst>
          </p:nvPr>
        </p:nvGraphicFramePr>
        <p:xfrm>
          <a:off x="374688" y="404595"/>
          <a:ext cx="1825009" cy="1354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Acrobat Document" r:id="rId3" imgW="2095130" imgH="1555662" progId="Acrobat.Document.DC">
                  <p:embed/>
                </p:oleObj>
              </mc:Choice>
              <mc:Fallback>
                <p:oleObj name="Acrobat Document" r:id="rId3" imgW="2095130" imgH="1555662" progId="Acrobat.Document.DC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4688" y="404595"/>
                        <a:ext cx="1825009" cy="13549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888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i="1" u="sng" dirty="0">
                <a:solidFill>
                  <a:schemeClr val="accent4"/>
                </a:solidFill>
              </a:rPr>
              <a:t>WHERE WE OPERATE</a:t>
            </a:r>
            <a:r>
              <a:rPr lang="en-IN" dirty="0">
                <a:solidFill>
                  <a:schemeClr val="accent4"/>
                </a:solidFill>
              </a:rPr>
              <a:t/>
            </a:r>
            <a:br>
              <a:rPr lang="en-IN" dirty="0">
                <a:solidFill>
                  <a:schemeClr val="accent4"/>
                </a:solidFill>
              </a:rPr>
            </a:br>
            <a:endParaRPr lang="en-IN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/>
              <a:t>We have Pan Indian network, such as Chennai, Hyderabad, Bangalore, Cochin, Delhi, Mumbai, Jaipur and Kolkata to execute the recruitment project successfully</a:t>
            </a:r>
            <a:endParaRPr lang="en-IN" dirty="0"/>
          </a:p>
          <a:p>
            <a:endParaRPr lang="en-IN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0408363"/>
              </p:ext>
            </p:extLst>
          </p:nvPr>
        </p:nvGraphicFramePr>
        <p:xfrm>
          <a:off x="226906" y="379411"/>
          <a:ext cx="1825009" cy="1354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Acrobat Document" r:id="rId3" imgW="2095130" imgH="1555662" progId="Acrobat.Document.DC">
                  <p:embed/>
                </p:oleObj>
              </mc:Choice>
              <mc:Fallback>
                <p:oleObj name="Acrobat Document" r:id="rId3" imgW="2095130" imgH="1555662" progId="Acrobat.Document.DC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6906" y="379411"/>
                        <a:ext cx="1825009" cy="13549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072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b="1" i="1" u="sng" dirty="0">
                <a:solidFill>
                  <a:schemeClr val="accent4"/>
                </a:solidFill>
              </a:rPr>
              <a:t>OURSERVICES</a:t>
            </a:r>
            <a:r>
              <a:rPr lang="en-IN" dirty="0">
                <a:solidFill>
                  <a:schemeClr val="accent4"/>
                </a:solidFill>
              </a:rPr>
              <a:t/>
            </a:r>
            <a:br>
              <a:rPr lang="en-IN" dirty="0">
                <a:solidFill>
                  <a:schemeClr val="accent4"/>
                </a:solidFill>
              </a:rPr>
            </a:br>
            <a:r>
              <a:rPr lang="en-IN" dirty="0">
                <a:solidFill>
                  <a:schemeClr val="accent4"/>
                </a:solidFill>
              </a:rPr>
              <a:t> 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b="1" dirty="0" smtClean="0"/>
              <a:t>Permanent </a:t>
            </a:r>
            <a:r>
              <a:rPr lang="en-IN" b="1" dirty="0"/>
              <a:t>Staffing </a:t>
            </a:r>
            <a:endParaRPr lang="en-IN" b="1" dirty="0" smtClean="0"/>
          </a:p>
          <a:p>
            <a:pPr lvl="0"/>
            <a:r>
              <a:rPr lang="en-IN" b="1" dirty="0" smtClean="0"/>
              <a:t>Contract Staffing</a:t>
            </a:r>
            <a:endParaRPr lang="en-IN" dirty="0"/>
          </a:p>
          <a:p>
            <a:pPr lvl="0"/>
            <a:r>
              <a:rPr lang="en-IN" b="1" dirty="0" smtClean="0"/>
              <a:t>Head Hunting</a:t>
            </a:r>
          </a:p>
          <a:p>
            <a:pPr lvl="0"/>
            <a:r>
              <a:rPr lang="en-GB" b="1" dirty="0" smtClean="0"/>
              <a:t>Manpower Supply</a:t>
            </a:r>
          </a:p>
          <a:p>
            <a:pPr lvl="0"/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3827415"/>
              </p:ext>
            </p:extLst>
          </p:nvPr>
        </p:nvGraphicFramePr>
        <p:xfrm>
          <a:off x="383924" y="379411"/>
          <a:ext cx="1825009" cy="1354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Acrobat Document" r:id="rId3" imgW="2095130" imgH="1555662" progId="Acrobat.Document.DC">
                  <p:embed/>
                </p:oleObj>
              </mc:Choice>
              <mc:Fallback>
                <p:oleObj name="Acrobat Document" r:id="rId3" imgW="2095130" imgH="1555662" progId="Acrobat.Document.DC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924" y="379411"/>
                        <a:ext cx="1825009" cy="13549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313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3200" b="1" u="sng" dirty="0">
                <a:solidFill>
                  <a:schemeClr val="accent4"/>
                </a:solidFill>
              </a:rPr>
              <a:t>RECRUITMENT</a:t>
            </a:r>
            <a:r>
              <a:rPr lang="en-IN" b="1" u="sng" dirty="0">
                <a:solidFill>
                  <a:schemeClr val="accent4"/>
                </a:solidFill>
              </a:rPr>
              <a:t> PROCEDURE</a:t>
            </a:r>
            <a:r>
              <a:rPr lang="en-IN" dirty="0">
                <a:solidFill>
                  <a:schemeClr val="accent4"/>
                </a:solidFill>
              </a:rPr>
              <a:t/>
            </a:r>
            <a:br>
              <a:rPr lang="en-IN" dirty="0">
                <a:solidFill>
                  <a:schemeClr val="accent4"/>
                </a:solidFill>
              </a:rPr>
            </a:br>
            <a:endParaRPr lang="en-IN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0268" y="4633499"/>
            <a:ext cx="12615012" cy="842805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688" y="2097089"/>
            <a:ext cx="7544747" cy="4485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1829543"/>
              </p:ext>
            </p:extLst>
          </p:nvPr>
        </p:nvGraphicFramePr>
        <p:xfrm>
          <a:off x="157585" y="303773"/>
          <a:ext cx="1825009" cy="1354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Acrobat Document" r:id="rId4" imgW="2095130" imgH="1555662" progId="Acrobat.Document.DC">
                  <p:embed/>
                </p:oleObj>
              </mc:Choice>
              <mc:Fallback>
                <p:oleObj name="Acrobat Document" r:id="rId4" imgW="2095130" imgH="1555662" progId="Acrobat.Document.DC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7585" y="303773"/>
                        <a:ext cx="1825009" cy="13549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258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i="1" u="sng" dirty="0">
                <a:solidFill>
                  <a:schemeClr val="accent4"/>
                </a:solidFill>
              </a:rPr>
              <a:t>CATEGORIES </a:t>
            </a:r>
            <a:r>
              <a:rPr lang="en-IN" b="1" i="1" u="sng" dirty="0" smtClean="0">
                <a:solidFill>
                  <a:schemeClr val="accent4"/>
                </a:solidFill>
              </a:rPr>
              <a:t>RECRUITED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79418"/>
            <a:ext cx="9905999" cy="474749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IN" sz="3500" b="1" u="sng" dirty="0" smtClean="0">
                <a:solidFill>
                  <a:schemeClr val="accent4"/>
                </a:solidFill>
              </a:rPr>
              <a:t>AUTOMOBILE INDUSTRY</a:t>
            </a:r>
            <a:endParaRPr lang="en-IN" sz="3500" dirty="0">
              <a:solidFill>
                <a:schemeClr val="accent4"/>
              </a:solidFill>
            </a:endParaRPr>
          </a:p>
          <a:p>
            <a:r>
              <a:rPr lang="en-IN" b="1" dirty="0"/>
              <a:t>WORK SHOP MANAGER </a:t>
            </a:r>
            <a:r>
              <a:rPr lang="en-IN" b="1" dirty="0" smtClean="0"/>
              <a:t>WORK</a:t>
            </a:r>
            <a:endParaRPr lang="en-IN" dirty="0"/>
          </a:p>
          <a:p>
            <a:r>
              <a:rPr lang="en-IN" b="1" dirty="0"/>
              <a:t>SHOP SUPERVISOR </a:t>
            </a:r>
            <a:r>
              <a:rPr lang="en-IN" b="1" dirty="0" smtClean="0"/>
              <a:t>HEAVY</a:t>
            </a:r>
            <a:endParaRPr lang="en-IN" dirty="0"/>
          </a:p>
          <a:p>
            <a:r>
              <a:rPr lang="en-IN" b="1" dirty="0"/>
              <a:t>EQUIPMENT </a:t>
            </a:r>
            <a:r>
              <a:rPr lang="en-IN" b="1" dirty="0" smtClean="0"/>
              <a:t>MECHANIC</a:t>
            </a:r>
            <a:endParaRPr lang="en-IN" dirty="0"/>
          </a:p>
          <a:p>
            <a:r>
              <a:rPr lang="en-IN" b="1" dirty="0"/>
              <a:t>HYDRALIC </a:t>
            </a:r>
            <a:r>
              <a:rPr lang="en-IN" b="1" dirty="0" smtClean="0"/>
              <a:t>MECHANIC</a:t>
            </a:r>
            <a:endParaRPr lang="en-IN" dirty="0"/>
          </a:p>
          <a:p>
            <a:r>
              <a:rPr lang="en-IN" b="1" dirty="0"/>
              <a:t>DIESEL MECHANIC (HEAVY / LIGHT</a:t>
            </a:r>
            <a:r>
              <a:rPr lang="en-IN" b="1" dirty="0" smtClean="0"/>
              <a:t>)</a:t>
            </a:r>
            <a:r>
              <a:rPr lang="en-IN" dirty="0"/>
              <a:t> </a:t>
            </a:r>
          </a:p>
          <a:p>
            <a:r>
              <a:rPr lang="en-IN" b="1" dirty="0"/>
              <a:t>AUTO </a:t>
            </a:r>
            <a:r>
              <a:rPr lang="en-IN" b="1" dirty="0" smtClean="0"/>
              <a:t>ELECTRICIAN</a:t>
            </a:r>
          </a:p>
          <a:p>
            <a:r>
              <a:rPr lang="en-IN" b="1" dirty="0"/>
              <a:t>HEAVY EQUIPMENT OPERATOR (JCB, LOADER, DOZER</a:t>
            </a:r>
            <a:r>
              <a:rPr lang="en-IN" b="1" dirty="0" smtClean="0"/>
              <a:t>)</a:t>
            </a:r>
            <a:endParaRPr lang="en-IN" dirty="0"/>
          </a:p>
          <a:p>
            <a:r>
              <a:rPr lang="en-IN" b="1" dirty="0"/>
              <a:t>TOWER CRANE OPERATOR (MOBILE / CRAWLER</a:t>
            </a:r>
            <a:r>
              <a:rPr lang="en-IN" b="1" dirty="0" smtClean="0"/>
              <a:t>)</a:t>
            </a:r>
            <a:endParaRPr lang="en-IN" dirty="0"/>
          </a:p>
          <a:p>
            <a:r>
              <a:rPr lang="en-IN" b="1" dirty="0"/>
              <a:t>DRIVER – HEAVY / TRUCK / TRAILER / </a:t>
            </a:r>
            <a:r>
              <a:rPr lang="en-IN" b="1" dirty="0" smtClean="0"/>
              <a:t>LIGHT</a:t>
            </a:r>
            <a:endParaRPr lang="en-IN" dirty="0"/>
          </a:p>
          <a:p>
            <a:r>
              <a:rPr lang="en-IN" b="1" dirty="0" smtClean="0"/>
              <a:t>DENTER</a:t>
            </a:r>
            <a:endParaRPr lang="en-IN" dirty="0"/>
          </a:p>
          <a:p>
            <a:r>
              <a:rPr lang="en-IN" b="1" dirty="0"/>
              <a:t>SPRAY </a:t>
            </a:r>
            <a:r>
              <a:rPr lang="en-IN" b="1" dirty="0" smtClean="0"/>
              <a:t>PAINTER</a:t>
            </a:r>
            <a:r>
              <a:rPr lang="en-IN" dirty="0"/>
              <a:t> </a:t>
            </a:r>
          </a:p>
          <a:p>
            <a:r>
              <a:rPr lang="en-IN" b="1" dirty="0" smtClean="0"/>
              <a:t>TYREMAN</a:t>
            </a:r>
            <a:endParaRPr lang="en-IN" dirty="0"/>
          </a:p>
          <a:p>
            <a:endParaRPr lang="en-IN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6044122"/>
              </p:ext>
            </p:extLst>
          </p:nvPr>
        </p:nvGraphicFramePr>
        <p:xfrm>
          <a:off x="228907" y="224487"/>
          <a:ext cx="1825009" cy="1354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Acrobat Document" r:id="rId3" imgW="2095130" imgH="1555662" progId="Acrobat.Document.DC">
                  <p:embed/>
                </p:oleObj>
              </mc:Choice>
              <mc:Fallback>
                <p:oleObj name="Acrobat Document" r:id="rId3" imgW="2095130" imgH="1555662" progId="Acrobat.Document.DC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907" y="224487"/>
                        <a:ext cx="1825009" cy="13549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109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7127" y="609600"/>
            <a:ext cx="8654472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u="sng" dirty="0" smtClean="0">
                <a:solidFill>
                  <a:schemeClr val="accent4"/>
                </a:solidFill>
              </a:rPr>
              <a:t>CONSTRUCTION </a:t>
            </a:r>
            <a:r>
              <a:rPr lang="en-IN" b="1" u="sng" dirty="0">
                <a:solidFill>
                  <a:schemeClr val="accent4"/>
                </a:solidFill>
              </a:rPr>
              <a:t>&amp; BUILDING INDUSTRIES</a:t>
            </a:r>
            <a:r>
              <a:rPr lang="en-IN" dirty="0">
                <a:solidFill>
                  <a:schemeClr val="accent4"/>
                </a:solidFill>
              </a:rPr>
              <a:t/>
            </a:r>
            <a:br>
              <a:rPr lang="en-IN" dirty="0">
                <a:solidFill>
                  <a:schemeClr val="accent4"/>
                </a:solidFill>
              </a:rPr>
            </a:br>
            <a:endParaRPr lang="en-IN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745" y="1708728"/>
            <a:ext cx="11720945" cy="49784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IN" sz="6200" dirty="0">
              <a:solidFill>
                <a:schemeClr val="accent4"/>
              </a:solidFill>
            </a:endParaRPr>
          </a:p>
          <a:p>
            <a:r>
              <a:rPr lang="en-IN" sz="3200" b="1" dirty="0"/>
              <a:t>BRICK </a:t>
            </a:r>
            <a:r>
              <a:rPr lang="en-IN" sz="3200" b="1" dirty="0" smtClean="0"/>
              <a:t>LAYER</a:t>
            </a:r>
            <a:endParaRPr lang="en-IN" sz="3200" dirty="0"/>
          </a:p>
          <a:p>
            <a:r>
              <a:rPr lang="en-IN" sz="3200" b="1" dirty="0"/>
              <a:t>MASONS-BRICK </a:t>
            </a:r>
            <a:r>
              <a:rPr lang="en-IN" sz="3200" b="1" dirty="0" smtClean="0"/>
              <a:t>TILES</a:t>
            </a:r>
            <a:endParaRPr lang="en-IN" sz="3200" dirty="0"/>
          </a:p>
          <a:p>
            <a:r>
              <a:rPr lang="en-IN" sz="3200" b="1" dirty="0"/>
              <a:t>SHUTTERING </a:t>
            </a:r>
            <a:r>
              <a:rPr lang="en-IN" sz="3200" b="1" dirty="0" smtClean="0"/>
              <a:t>CARPENTERS</a:t>
            </a:r>
            <a:endParaRPr lang="en-IN" sz="3200" dirty="0"/>
          </a:p>
          <a:p>
            <a:r>
              <a:rPr lang="en-IN" sz="3200" b="1" dirty="0"/>
              <a:t>STEEL </a:t>
            </a:r>
            <a:r>
              <a:rPr lang="en-IN" sz="3200" b="1" dirty="0" smtClean="0"/>
              <a:t>FIXERS</a:t>
            </a:r>
            <a:r>
              <a:rPr lang="en-IN" sz="3200" dirty="0"/>
              <a:t> </a:t>
            </a:r>
          </a:p>
          <a:p>
            <a:r>
              <a:rPr lang="en-IN" sz="3200" b="1" dirty="0" smtClean="0"/>
              <a:t>PAINTERS</a:t>
            </a:r>
            <a:endParaRPr lang="en-IN" sz="3200" dirty="0"/>
          </a:p>
          <a:p>
            <a:r>
              <a:rPr lang="en-IN" sz="3200" b="1" dirty="0" smtClean="0"/>
              <a:t>PLUMBERS</a:t>
            </a:r>
            <a:endParaRPr lang="en-IN" sz="3200" dirty="0"/>
          </a:p>
          <a:p>
            <a:r>
              <a:rPr lang="en-IN" sz="3200" b="1" dirty="0" smtClean="0"/>
              <a:t>ELECTRICIAN</a:t>
            </a:r>
            <a:r>
              <a:rPr lang="en-IN" sz="3200" dirty="0"/>
              <a:t> </a:t>
            </a:r>
          </a:p>
          <a:p>
            <a:r>
              <a:rPr lang="en-IN" sz="3200" b="1" dirty="0"/>
              <a:t>DRIVERS (TRAILER, HEAVY &amp; LIGHT</a:t>
            </a:r>
            <a:r>
              <a:rPr lang="en-IN" sz="3200" b="1" dirty="0" smtClean="0"/>
              <a:t>)</a:t>
            </a:r>
            <a:r>
              <a:rPr lang="en-IN" sz="3200" dirty="0"/>
              <a:t> </a:t>
            </a:r>
          </a:p>
          <a:p>
            <a:r>
              <a:rPr lang="en-IN" sz="3200" b="1" dirty="0"/>
              <a:t>DUCT MEN – FITTER/FABRICATOR /</a:t>
            </a:r>
            <a:r>
              <a:rPr lang="en-IN" sz="3200" b="1" dirty="0" smtClean="0"/>
              <a:t>INSULATOR</a:t>
            </a:r>
            <a:r>
              <a:rPr lang="en-IN" sz="3200" dirty="0"/>
              <a:t> </a:t>
            </a:r>
          </a:p>
          <a:p>
            <a:r>
              <a:rPr lang="en-IN" sz="3200" b="1" dirty="0"/>
              <a:t>PIPE </a:t>
            </a:r>
            <a:r>
              <a:rPr lang="en-IN" sz="3200" b="1" dirty="0" smtClean="0"/>
              <a:t>FABRICATORS</a:t>
            </a:r>
            <a:endParaRPr lang="en-IN" sz="3200" dirty="0"/>
          </a:p>
          <a:p>
            <a:r>
              <a:rPr lang="en-IN" sz="3200" b="1" dirty="0"/>
              <a:t>ALUMINUM OR GLASS </a:t>
            </a:r>
            <a:r>
              <a:rPr lang="en-IN" sz="3200" b="1" dirty="0" smtClean="0"/>
              <a:t>FABRICATOR</a:t>
            </a:r>
            <a:endParaRPr lang="en-IN" sz="3200" dirty="0"/>
          </a:p>
          <a:p>
            <a:r>
              <a:rPr lang="en-IN" sz="3200" b="1" dirty="0" smtClean="0"/>
              <a:t>SCAFFOLDERS</a:t>
            </a:r>
          </a:p>
          <a:p>
            <a:r>
              <a:rPr lang="en-IN" sz="3200" b="1" dirty="0"/>
              <a:t>STEEL </a:t>
            </a:r>
            <a:r>
              <a:rPr lang="en-IN" sz="3200" b="1" dirty="0" smtClean="0"/>
              <a:t>FABRICATORS</a:t>
            </a:r>
            <a:endParaRPr lang="en-IN" sz="3200" dirty="0"/>
          </a:p>
          <a:p>
            <a:r>
              <a:rPr lang="en-IN" sz="3200" b="1" dirty="0" smtClean="0"/>
              <a:t>SUPERVISORS</a:t>
            </a:r>
            <a:r>
              <a:rPr lang="en-IN" sz="3200" dirty="0"/>
              <a:t> </a:t>
            </a:r>
          </a:p>
          <a:p>
            <a:r>
              <a:rPr lang="en-IN" sz="3200" b="1" dirty="0"/>
              <a:t>WELDERS (TACK-3/4/6G</a:t>
            </a:r>
            <a:r>
              <a:rPr lang="en-IN" sz="3200" b="1" dirty="0" smtClean="0"/>
              <a:t>)</a:t>
            </a:r>
            <a:endParaRPr lang="en-IN" sz="3200" dirty="0"/>
          </a:p>
          <a:p>
            <a:r>
              <a:rPr lang="en-IN" sz="3200" b="1" dirty="0"/>
              <a:t>WELDERS (TIG &amp; MIG</a:t>
            </a:r>
            <a:r>
              <a:rPr lang="en-IN" sz="3200" b="1" dirty="0" smtClean="0"/>
              <a:t>)</a:t>
            </a:r>
            <a:r>
              <a:rPr lang="en-IN" sz="3200" dirty="0"/>
              <a:t> </a:t>
            </a:r>
          </a:p>
          <a:p>
            <a:r>
              <a:rPr lang="en-IN" sz="3200" b="1" dirty="0"/>
              <a:t>GYPSUM CARPENTERS AND BOARD </a:t>
            </a:r>
            <a:r>
              <a:rPr lang="en-IN" sz="3200" b="1" dirty="0" smtClean="0"/>
              <a:t>FIXERS</a:t>
            </a:r>
            <a:r>
              <a:rPr lang="en-IN" sz="3200" dirty="0"/>
              <a:t> </a:t>
            </a:r>
          </a:p>
          <a:p>
            <a:r>
              <a:rPr lang="en-IN" sz="3200" b="1" dirty="0"/>
              <a:t>AIR CONDITIONER TECHNICIAN CONSTRUCTION OR GENERAL HELPERS</a:t>
            </a:r>
            <a:endParaRPr lang="en-IN" sz="3200" dirty="0"/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3773227"/>
              </p:ext>
            </p:extLst>
          </p:nvPr>
        </p:nvGraphicFramePr>
        <p:xfrm>
          <a:off x="61932" y="145977"/>
          <a:ext cx="1825009" cy="1354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Acrobat Document" r:id="rId3" imgW="2095130" imgH="1555662" progId="Acrobat.Document.DC">
                  <p:embed/>
                </p:oleObj>
              </mc:Choice>
              <mc:Fallback>
                <p:oleObj name="Acrobat Document" r:id="rId3" imgW="2095130" imgH="1555662" progId="Acrobat.Document.DC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932" y="145977"/>
                        <a:ext cx="1825009" cy="13549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406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4982" y="609600"/>
            <a:ext cx="8709890" cy="1320800"/>
          </a:xfrm>
        </p:spPr>
        <p:txBody>
          <a:bodyPr/>
          <a:lstStyle/>
          <a:p>
            <a:pPr algn="ctr"/>
            <a:r>
              <a:rPr lang="en-IN" b="1" u="sng" dirty="0" smtClean="0">
                <a:solidFill>
                  <a:schemeClr val="accent4"/>
                </a:solidFill>
              </a:rPr>
              <a:t>ENGINEERING </a:t>
            </a:r>
            <a:r>
              <a:rPr lang="en-IN" b="1" u="sng" dirty="0">
                <a:solidFill>
                  <a:schemeClr val="accent4"/>
                </a:solidFill>
              </a:rPr>
              <a:t>&amp; PROJECTS (EPC)</a:t>
            </a:r>
            <a:endParaRPr lang="en-IN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IN" dirty="0"/>
          </a:p>
          <a:p>
            <a:r>
              <a:rPr lang="en-IN" b="1" dirty="0"/>
              <a:t>ENGINEERING </a:t>
            </a:r>
            <a:r>
              <a:rPr lang="en-IN" b="1" dirty="0" smtClean="0"/>
              <a:t>MANAGERS</a:t>
            </a:r>
            <a:endParaRPr lang="en-IN" dirty="0"/>
          </a:p>
          <a:p>
            <a:r>
              <a:rPr lang="en-IN" b="1" dirty="0"/>
              <a:t>PROPOSAL </a:t>
            </a:r>
            <a:r>
              <a:rPr lang="en-IN" b="1" dirty="0" smtClean="0"/>
              <a:t>MANAGERS</a:t>
            </a:r>
            <a:endParaRPr lang="en-IN" dirty="0"/>
          </a:p>
          <a:p>
            <a:r>
              <a:rPr lang="en-IN" b="1" dirty="0"/>
              <a:t>LEAD ENGINEERS -PIPING &amp; STRUCTURAL, EQUIPMENTS, PROCESS </a:t>
            </a:r>
            <a:r>
              <a:rPr lang="en-IN" b="1" dirty="0" err="1"/>
              <a:t>PROCESS</a:t>
            </a:r>
            <a:r>
              <a:rPr lang="en-IN" b="1" dirty="0"/>
              <a:t> DESIGN </a:t>
            </a:r>
            <a:r>
              <a:rPr lang="en-IN" b="1" dirty="0" smtClean="0"/>
              <a:t>ENGINEERS</a:t>
            </a:r>
            <a:endParaRPr lang="en-IN" dirty="0"/>
          </a:p>
          <a:p>
            <a:r>
              <a:rPr lang="en-IN" b="1" dirty="0"/>
              <a:t>STATIC EQUIPMENT ENGINEERS &amp; ROTATING EQUIPMENT ENGINEERS ELECTRICAL &amp; INSTRUMENT ENGINEERS INSTRUMENT DESIGN ENGINEERS PIPING &amp; STRUCTURAL ENGINEERS, DESIGNERS, </a:t>
            </a:r>
            <a:r>
              <a:rPr lang="en-IN" b="1" dirty="0" smtClean="0"/>
              <a:t>D’MEN</a:t>
            </a:r>
            <a:endParaRPr lang="en-IN" dirty="0"/>
          </a:p>
          <a:p>
            <a:r>
              <a:rPr lang="en-IN" b="1" dirty="0"/>
              <a:t>PROJECT MANAGERS, </a:t>
            </a:r>
            <a:r>
              <a:rPr lang="en-IN" b="1" dirty="0" smtClean="0"/>
              <a:t>ENGINEERS</a:t>
            </a:r>
            <a:endParaRPr lang="en-IN" dirty="0"/>
          </a:p>
          <a:p>
            <a:r>
              <a:rPr lang="en-IN" b="1" dirty="0"/>
              <a:t>ELECTRICAL ENGINEERS -T&amp;D, SUBSTATION, OH </a:t>
            </a:r>
            <a:r>
              <a:rPr lang="en-IN" b="1" dirty="0" smtClean="0"/>
              <a:t>LINES</a:t>
            </a:r>
            <a:endParaRPr lang="en-IN" dirty="0"/>
          </a:p>
          <a:p>
            <a:r>
              <a:rPr lang="en-IN" b="1" dirty="0"/>
              <a:t>PLANNING </a:t>
            </a:r>
            <a:r>
              <a:rPr lang="en-IN" b="1" dirty="0" smtClean="0"/>
              <a:t>ENGINEERS</a:t>
            </a:r>
            <a:endParaRPr lang="en-IN" dirty="0"/>
          </a:p>
          <a:p>
            <a:r>
              <a:rPr lang="en-IN" b="1" dirty="0"/>
              <a:t>COSTING </a:t>
            </a:r>
            <a:r>
              <a:rPr lang="en-IN" b="1" dirty="0" smtClean="0"/>
              <a:t>ENGINEERS</a:t>
            </a:r>
            <a:endParaRPr lang="en-IN" dirty="0"/>
          </a:p>
          <a:p>
            <a:r>
              <a:rPr lang="en-IN" b="1" dirty="0"/>
              <a:t>QC ENGINEERS &amp; </a:t>
            </a:r>
            <a:r>
              <a:rPr lang="en-IN" b="1" dirty="0" smtClean="0"/>
              <a:t>INSPECTORS</a:t>
            </a:r>
            <a:r>
              <a:rPr lang="en-IN" dirty="0"/>
              <a:t> </a:t>
            </a:r>
          </a:p>
          <a:p>
            <a:r>
              <a:rPr lang="en-IN" b="1" dirty="0"/>
              <a:t>HSE ENGINEERS</a:t>
            </a:r>
            <a:endParaRPr lang="en-IN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6306671"/>
              </p:ext>
            </p:extLst>
          </p:nvPr>
        </p:nvGraphicFramePr>
        <p:xfrm>
          <a:off x="208434" y="275287"/>
          <a:ext cx="1825009" cy="1354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Acrobat Document" r:id="rId3" imgW="2095130" imgH="1555662" progId="Acrobat.Document.DC">
                  <p:embed/>
                </p:oleObj>
              </mc:Choice>
              <mc:Fallback>
                <p:oleObj name="Acrobat Document" r:id="rId3" imgW="2095130" imgH="1555662" progId="Acrobat.Document.DC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8434" y="275287"/>
                        <a:ext cx="1825009" cy="13549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072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</TotalTime>
  <Words>743</Words>
  <Application>Microsoft Office PowerPoint</Application>
  <PresentationFormat>Widescreen</PresentationFormat>
  <Paragraphs>160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Berlin Sans FB</vt:lpstr>
      <vt:lpstr>Calibri</vt:lpstr>
      <vt:lpstr>Trebuchet MS</vt:lpstr>
      <vt:lpstr>Wingdings 3</vt:lpstr>
      <vt:lpstr>Facet</vt:lpstr>
      <vt:lpstr>Acrobat Document</vt:lpstr>
      <vt:lpstr>SEARCHINEERING</vt:lpstr>
      <vt:lpstr>ABOUT US   </vt:lpstr>
      <vt:lpstr>WHAT WE DO </vt:lpstr>
      <vt:lpstr>WHERE WE OPERATE </vt:lpstr>
      <vt:lpstr>OURSERVICES   </vt:lpstr>
      <vt:lpstr>RECRUITMENT PROCEDURE </vt:lpstr>
      <vt:lpstr>CATEGORIES RECRUITED </vt:lpstr>
      <vt:lpstr>CONSTRUCTION &amp; BUILDING INDUSTRIES </vt:lpstr>
      <vt:lpstr>ENGINEERING &amp; PROJECTS (EPC)</vt:lpstr>
      <vt:lpstr> HOTEL CREW &amp; FACILITY MANAGEMENT</vt:lpstr>
      <vt:lpstr>INSPECTION </vt:lpstr>
      <vt:lpstr>OIL &amp; GAS </vt:lpstr>
      <vt:lpstr>OUR CLIENT LIST </vt:lpstr>
      <vt:lpstr> </vt:lpstr>
      <vt:lpstr>SEARCHINEERING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Seeni</dc:creator>
  <cp:lastModifiedBy>Seeni</cp:lastModifiedBy>
  <cp:revision>11</cp:revision>
  <dcterms:created xsi:type="dcterms:W3CDTF">2024-02-29T07:28:46Z</dcterms:created>
  <dcterms:modified xsi:type="dcterms:W3CDTF">2024-03-04T06:15:51Z</dcterms:modified>
</cp:coreProperties>
</file>