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notesMasterIdLst>
    <p:notesMasterId r:id="rId17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9500F-9C2F-414A-89DE-AFA1F67046B0}" type="datetimeFigureOut">
              <a:rPr lang="en-IN" smtClean="0"/>
              <a:t>04-03-2024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E509E-18C5-4C07-B184-366E9FFD5B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1228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59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5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082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512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625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6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25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5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4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4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2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3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9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2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6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8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pply@searchineering.com" TargetMode="External"/><Relationship Id="rId2" Type="http://schemas.openxmlformats.org/officeDocument/2006/relationships/hyperlink" Target="mailto:admin@searchineering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earchineering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4"/>
                </a:solidFill>
              </a:rPr>
              <a:t>SEARCHINEERING</a:t>
            </a: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7139" y="4018082"/>
            <a:ext cx="8163406" cy="1096899"/>
          </a:xfrm>
        </p:spPr>
        <p:txBody>
          <a:bodyPr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  VISION</a:t>
            </a:r>
            <a:r>
              <a:rPr lang="en-IN" dirty="0">
                <a:solidFill>
                  <a:schemeClr val="tx1"/>
                </a:solidFill>
              </a:rPr>
              <a:t>: TO BECOME A PREFERRED STAFFING </a:t>
            </a:r>
            <a:r>
              <a:rPr lang="en-IN" dirty="0" smtClean="0">
                <a:solidFill>
                  <a:schemeClr val="tx1"/>
                </a:solidFill>
              </a:rPr>
              <a:t>COMPANY  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smtClean="0">
                <a:solidFill>
                  <a:schemeClr val="tx1"/>
                </a:solidFill>
              </a:rPr>
              <a:t> MISSION</a:t>
            </a:r>
            <a:r>
              <a:rPr lang="en-IN" dirty="0">
                <a:solidFill>
                  <a:schemeClr val="tx1"/>
                </a:solidFill>
              </a:rPr>
              <a:t>: TO PROVIDE CLEAR HIRING WITH INTEGRITY</a:t>
            </a:r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555499"/>
              </p:ext>
            </p:extLst>
          </p:nvPr>
        </p:nvGraphicFramePr>
        <p:xfrm>
          <a:off x="818033" y="2663151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8033" y="2663151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6460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 smtClean="0">
                <a:solidFill>
                  <a:schemeClr val="accent4"/>
                </a:solidFill>
              </a:rPr>
              <a:t> </a:t>
            </a:r>
            <a:r>
              <a:rPr lang="en-IN" b="1" u="sng" dirty="0">
                <a:solidFill>
                  <a:schemeClr val="accent4"/>
                </a:solidFill>
              </a:rPr>
              <a:t>HOTEL CREW &amp; FACILITY MANAGEMENT</a:t>
            </a: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92" y="2249486"/>
            <a:ext cx="10852726" cy="4160549"/>
          </a:xfrm>
        </p:spPr>
        <p:txBody>
          <a:bodyPr>
            <a:normAutofit fontScale="62500" lnSpcReduction="20000"/>
          </a:bodyPr>
          <a:lstStyle/>
          <a:p>
            <a:r>
              <a:rPr lang="en-IN" b="1" dirty="0" smtClean="0"/>
              <a:t>WAITER/WAITRESS</a:t>
            </a:r>
            <a:endParaRPr lang="en-IN" dirty="0"/>
          </a:p>
          <a:p>
            <a:r>
              <a:rPr lang="en-IN" b="1" dirty="0"/>
              <a:t>BELL </a:t>
            </a:r>
            <a:r>
              <a:rPr lang="en-IN" b="1" dirty="0" smtClean="0"/>
              <a:t>BOY</a:t>
            </a:r>
            <a:endParaRPr lang="en-IN" dirty="0"/>
          </a:p>
          <a:p>
            <a:r>
              <a:rPr lang="en-IN" b="1" dirty="0" smtClean="0"/>
              <a:t>CHEF</a:t>
            </a:r>
            <a:endParaRPr lang="en-IN" dirty="0"/>
          </a:p>
          <a:p>
            <a:r>
              <a:rPr lang="en-IN" b="1" dirty="0" smtClean="0"/>
              <a:t>CLEANERS</a:t>
            </a:r>
            <a:endParaRPr lang="en-IN" dirty="0"/>
          </a:p>
          <a:p>
            <a:r>
              <a:rPr lang="en-IN" b="1" dirty="0"/>
              <a:t>EXECUTIVE HOUSE </a:t>
            </a:r>
            <a:r>
              <a:rPr lang="en-IN" b="1" dirty="0" smtClean="0"/>
              <a:t>KEEPER</a:t>
            </a:r>
            <a:endParaRPr lang="en-IN" dirty="0"/>
          </a:p>
          <a:p>
            <a:r>
              <a:rPr lang="en-IN" b="1" dirty="0"/>
              <a:t>F&amp;B </a:t>
            </a:r>
            <a:r>
              <a:rPr lang="en-IN" b="1" dirty="0" smtClean="0"/>
              <a:t>MANAGER</a:t>
            </a:r>
          </a:p>
          <a:p>
            <a:r>
              <a:rPr lang="en-IN" b="1" dirty="0"/>
              <a:t>GREEN </a:t>
            </a:r>
            <a:r>
              <a:rPr lang="en-IN" b="1" dirty="0" smtClean="0"/>
              <a:t>KEEPER/MOWER</a:t>
            </a:r>
            <a:endParaRPr lang="en-IN" dirty="0"/>
          </a:p>
          <a:p>
            <a:r>
              <a:rPr lang="en-IN" b="1" dirty="0"/>
              <a:t>HAIR </a:t>
            </a:r>
            <a:r>
              <a:rPr lang="en-IN" b="1" dirty="0" smtClean="0"/>
              <a:t>DRESSER</a:t>
            </a:r>
            <a:endParaRPr lang="en-IN" dirty="0"/>
          </a:p>
          <a:p>
            <a:r>
              <a:rPr lang="en-IN" b="1" dirty="0" smtClean="0"/>
              <a:t>INTERPRETER</a:t>
            </a:r>
            <a:endParaRPr lang="en-IN" dirty="0"/>
          </a:p>
          <a:p>
            <a:r>
              <a:rPr lang="en-IN" b="1" dirty="0"/>
              <a:t>KITCHEN </a:t>
            </a:r>
            <a:r>
              <a:rPr lang="en-IN" b="1" dirty="0" smtClean="0"/>
              <a:t>STAFF</a:t>
            </a:r>
            <a:endParaRPr lang="en-IN" dirty="0"/>
          </a:p>
          <a:p>
            <a:r>
              <a:rPr lang="en-IN" b="1" dirty="0"/>
              <a:t>LAUNDRY </a:t>
            </a:r>
            <a:r>
              <a:rPr lang="en-IN" b="1" dirty="0" smtClean="0"/>
              <a:t>MAN</a:t>
            </a:r>
            <a:endParaRPr lang="en-IN" dirty="0"/>
          </a:p>
          <a:p>
            <a:r>
              <a:rPr lang="en-IN" b="1" dirty="0"/>
              <a:t>MAINTENANCE </a:t>
            </a:r>
            <a:r>
              <a:rPr lang="en-IN" b="1" dirty="0" smtClean="0"/>
              <a:t>CREW</a:t>
            </a:r>
            <a:r>
              <a:rPr lang="en-IN" dirty="0"/>
              <a:t> </a:t>
            </a:r>
          </a:p>
          <a:p>
            <a:r>
              <a:rPr lang="en-IN" b="1" dirty="0"/>
              <a:t>AIR CONDITION </a:t>
            </a:r>
            <a:r>
              <a:rPr lang="en-IN" b="1" dirty="0" smtClean="0"/>
              <a:t>TECHNICIAN</a:t>
            </a:r>
            <a:endParaRPr lang="en-IN" dirty="0"/>
          </a:p>
          <a:p>
            <a:r>
              <a:rPr lang="en-IN" b="1" dirty="0"/>
              <a:t>UTILITY </a:t>
            </a:r>
            <a:r>
              <a:rPr lang="en-IN" b="1" dirty="0" smtClean="0"/>
              <a:t>WORKER</a:t>
            </a:r>
            <a:endParaRPr lang="en-IN" dirty="0"/>
          </a:p>
          <a:p>
            <a:r>
              <a:rPr lang="en-IN" b="1" dirty="0" smtClean="0"/>
              <a:t>JANITORS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697760"/>
              </p:ext>
            </p:extLst>
          </p:nvPr>
        </p:nvGraphicFramePr>
        <p:xfrm>
          <a:off x="134542" y="290514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542" y="290514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70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 smtClean="0">
                <a:solidFill>
                  <a:schemeClr val="accent4"/>
                </a:solidFill>
              </a:rPr>
              <a:t>INSPECTION</a:t>
            </a:r>
            <a:r>
              <a:rPr lang="en-IN" dirty="0">
                <a:solidFill>
                  <a:schemeClr val="accent4"/>
                </a:solidFill>
              </a:rPr>
              <a:t/>
            </a:r>
            <a:br>
              <a:rPr lang="en-IN" dirty="0">
                <a:solidFill>
                  <a:schemeClr val="accent4"/>
                </a:solidFill>
              </a:rPr>
            </a:b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ELECTRICAL &amp; INSTRUMENTATION INSPECTORS / QC ENGINEERS, CIVIL QC INSPECTOR</a:t>
            </a:r>
            <a:r>
              <a:rPr lang="en-IN" b="1" dirty="0" smtClean="0"/>
              <a:t>,</a:t>
            </a:r>
            <a:endParaRPr lang="en-IN" dirty="0"/>
          </a:p>
          <a:p>
            <a:r>
              <a:rPr lang="en-IN" b="1" dirty="0"/>
              <a:t>ROTATING EQUIPMENT INSPECTORS / QC ENGINEERS, STATIC EQUIPMENT INSPECTORS / QC ENGINEERS, COATING INSPECTORS / QC ENGINEERS, WELDING INSPECTORS / QC </a:t>
            </a:r>
            <a:r>
              <a:rPr lang="en-IN" b="1" dirty="0" smtClean="0"/>
              <a:t>ENGINEERS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263719"/>
              </p:ext>
            </p:extLst>
          </p:nvPr>
        </p:nvGraphicFramePr>
        <p:xfrm>
          <a:off x="217670" y="275286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670" y="275286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12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 smtClean="0">
                <a:solidFill>
                  <a:schemeClr val="accent4"/>
                </a:solidFill>
              </a:rPr>
              <a:t>OIL </a:t>
            </a:r>
            <a:r>
              <a:rPr lang="en-IN" b="1" u="sng" dirty="0">
                <a:solidFill>
                  <a:schemeClr val="accent4"/>
                </a:solidFill>
              </a:rPr>
              <a:t>&amp; GAS</a:t>
            </a:r>
            <a:r>
              <a:rPr lang="en-IN" dirty="0">
                <a:solidFill>
                  <a:schemeClr val="accent4"/>
                </a:solidFill>
              </a:rPr>
              <a:t/>
            </a:r>
            <a:br>
              <a:rPr lang="en-IN" dirty="0">
                <a:solidFill>
                  <a:schemeClr val="accent4"/>
                </a:solidFill>
              </a:rPr>
            </a:b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946" y="1948874"/>
            <a:ext cx="10502466" cy="4442690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/>
              <a:t>MANAGERS &amp; ENGINEERS (OFFSHORE/ONSHORE</a:t>
            </a:r>
            <a:r>
              <a:rPr lang="en-IN" b="1" dirty="0" smtClean="0"/>
              <a:t>)</a:t>
            </a:r>
            <a:endParaRPr lang="en-IN" dirty="0"/>
          </a:p>
          <a:p>
            <a:r>
              <a:rPr lang="en-IN" b="1" dirty="0"/>
              <a:t>DRILLING </a:t>
            </a:r>
            <a:r>
              <a:rPr lang="en-IN" b="1" dirty="0" smtClean="0"/>
              <a:t>ENGINEERS</a:t>
            </a:r>
            <a:endParaRPr lang="en-IN" dirty="0"/>
          </a:p>
          <a:p>
            <a:r>
              <a:rPr lang="en-IN" b="1" dirty="0"/>
              <a:t>WELL </a:t>
            </a:r>
            <a:r>
              <a:rPr lang="en-IN" b="1" dirty="0" smtClean="0"/>
              <a:t>ENGINEERS</a:t>
            </a:r>
            <a:endParaRPr lang="en-IN" dirty="0"/>
          </a:p>
          <a:p>
            <a:r>
              <a:rPr lang="en-IN" b="1" dirty="0"/>
              <a:t>RIG MECHANICS </a:t>
            </a:r>
            <a:r>
              <a:rPr lang="en-IN" b="1" dirty="0" smtClean="0"/>
              <a:t>RIG</a:t>
            </a:r>
            <a:endParaRPr lang="en-IN" dirty="0"/>
          </a:p>
          <a:p>
            <a:r>
              <a:rPr lang="en-IN" b="1" dirty="0" smtClean="0"/>
              <a:t>ELECTRICIANS</a:t>
            </a:r>
            <a:endParaRPr lang="en-IN" dirty="0"/>
          </a:p>
          <a:p>
            <a:r>
              <a:rPr lang="en-IN" b="1" dirty="0"/>
              <a:t>ROUSTABOUT </a:t>
            </a:r>
            <a:r>
              <a:rPr lang="en-IN" b="1" dirty="0" smtClean="0"/>
              <a:t>TOOL</a:t>
            </a:r>
            <a:endParaRPr lang="en-IN" dirty="0"/>
          </a:p>
          <a:p>
            <a:r>
              <a:rPr lang="en-IN" b="1" dirty="0"/>
              <a:t>PUSHERS </a:t>
            </a:r>
            <a:r>
              <a:rPr lang="en-IN" b="1" dirty="0" smtClean="0"/>
              <a:t>FLOOR</a:t>
            </a:r>
            <a:endParaRPr lang="en-IN" dirty="0"/>
          </a:p>
          <a:p>
            <a:r>
              <a:rPr lang="en-IN" b="1" dirty="0" smtClean="0"/>
              <a:t>MAN</a:t>
            </a:r>
            <a:endParaRPr lang="en-IN" dirty="0"/>
          </a:p>
          <a:p>
            <a:r>
              <a:rPr lang="en-IN" b="1" dirty="0"/>
              <a:t>SHUTDOWN </a:t>
            </a:r>
            <a:r>
              <a:rPr lang="en-IN" b="1" dirty="0" smtClean="0"/>
              <a:t>CREWS</a:t>
            </a:r>
            <a:endParaRPr lang="en-IN" dirty="0"/>
          </a:p>
          <a:p>
            <a:r>
              <a:rPr lang="en-IN" b="1" dirty="0"/>
              <a:t>WELDER (GTAW, SMAW) – ALL </a:t>
            </a:r>
            <a:r>
              <a:rPr lang="en-IN" b="1" dirty="0" smtClean="0"/>
              <a:t>POSITIONS</a:t>
            </a:r>
            <a:endParaRPr lang="en-IN" dirty="0"/>
          </a:p>
          <a:p>
            <a:r>
              <a:rPr lang="en-IN" b="1" dirty="0"/>
              <a:t>FABRICATOR (PIPE / STRUCTURAL / VESSEL / STORAGE TANKS</a:t>
            </a:r>
            <a:r>
              <a:rPr lang="en-IN" b="1" dirty="0" smtClean="0"/>
              <a:t>)</a:t>
            </a:r>
            <a:endParaRPr lang="en-IN" dirty="0"/>
          </a:p>
          <a:p>
            <a:r>
              <a:rPr lang="en-IN" b="1" dirty="0"/>
              <a:t>FITTER (PIPE / STRUCTURAL / MILLWRIGHT</a:t>
            </a:r>
            <a:r>
              <a:rPr lang="en-IN" b="1" dirty="0" smtClean="0"/>
              <a:t>)</a:t>
            </a:r>
            <a:endParaRPr lang="en-IN" dirty="0"/>
          </a:p>
          <a:p>
            <a:r>
              <a:rPr lang="en-IN" b="1" dirty="0"/>
              <a:t>MECHANICAL TECHNICIANS (ROTARY / STATIC) E &amp; I </a:t>
            </a:r>
            <a:r>
              <a:rPr lang="en-IN" b="1" dirty="0" smtClean="0"/>
              <a:t>TECHNICIAN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526059"/>
              </p:ext>
            </p:extLst>
          </p:nvPr>
        </p:nvGraphicFramePr>
        <p:xfrm>
          <a:off x="254615" y="266051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4615" y="266051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714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u="sng" dirty="0">
                <a:solidFill>
                  <a:schemeClr val="accent4"/>
                </a:solidFill>
              </a:rPr>
              <a:t>OUR CLIENT LIST</a:t>
            </a:r>
            <a:r>
              <a:rPr lang="en-IN" dirty="0">
                <a:solidFill>
                  <a:schemeClr val="accent4"/>
                </a:solidFill>
              </a:rPr>
              <a:t/>
            </a:r>
            <a:br>
              <a:rPr lang="en-IN" dirty="0">
                <a:solidFill>
                  <a:schemeClr val="accent4"/>
                </a:solidFill>
              </a:rPr>
            </a:br>
            <a:endParaRPr lang="en-IN" dirty="0">
              <a:solidFill>
                <a:schemeClr val="accent4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955980"/>
              </p:ext>
            </p:extLst>
          </p:nvPr>
        </p:nvGraphicFramePr>
        <p:xfrm>
          <a:off x="1025236" y="2733966"/>
          <a:ext cx="9587345" cy="3534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0680">
                  <a:extLst>
                    <a:ext uri="{9D8B030D-6E8A-4147-A177-3AD203B41FA5}">
                      <a16:colId xmlns:a16="http://schemas.microsoft.com/office/drawing/2014/main" val="280055900"/>
                    </a:ext>
                  </a:extLst>
                </a:gridCol>
                <a:gridCol w="1493112">
                  <a:extLst>
                    <a:ext uri="{9D8B030D-6E8A-4147-A177-3AD203B41FA5}">
                      <a16:colId xmlns:a16="http://schemas.microsoft.com/office/drawing/2014/main" val="2038574320"/>
                    </a:ext>
                  </a:extLst>
                </a:gridCol>
                <a:gridCol w="1283553">
                  <a:extLst>
                    <a:ext uri="{9D8B030D-6E8A-4147-A177-3AD203B41FA5}">
                      <a16:colId xmlns:a16="http://schemas.microsoft.com/office/drawing/2014/main" val="945035692"/>
                    </a:ext>
                  </a:extLst>
                </a:gridCol>
              </a:tblGrid>
              <a:tr h="58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BAGHDAD COMPANY FOR GAS TURBINES LTD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IRAQ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0652644"/>
                  </a:ext>
                </a:extLst>
              </a:tr>
              <a:tr h="59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CHEMIE-TECH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UAE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54083302"/>
                  </a:ext>
                </a:extLst>
              </a:tr>
              <a:tr h="59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RAFIDAIN OIL SERVICES CO.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IRAQ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1064051"/>
                  </a:ext>
                </a:extLst>
              </a:tr>
              <a:tr h="59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NDT INTERNATIONAL FZC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UAE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1464604"/>
                  </a:ext>
                </a:extLst>
              </a:tr>
              <a:tr h="59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FUTURE OIL &amp; GAS SERVICES (L.L.C)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UAE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3600012"/>
                  </a:ext>
                </a:extLst>
              </a:tr>
              <a:tr h="59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AL NAHIYA GROUP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IN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UAE</a:t>
                      </a:r>
                      <a:endParaRPr lang="en-IN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047373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49667" y="1930401"/>
            <a:ext cx="8614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u="sng" dirty="0">
                <a:latin typeface="Arial" panose="020B0604020202020204" pitchFamily="34" charset="0"/>
                <a:ea typeface="Berlin Sans FB" panose="020E0602020502020306" pitchFamily="34" charset="0"/>
                <a:cs typeface="Arial" panose="020B0604020202020204" pitchFamily="34" charset="0"/>
              </a:rPr>
              <a:t>MANPOWER SUPPLY CONTRACT UNDER SEARCH INTERNATIONAL FZE</a:t>
            </a:r>
            <a:endParaRPr lang="en-US" altLang="en-US" sz="1000" dirty="0">
              <a:latin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708769"/>
              </p:ext>
            </p:extLst>
          </p:nvPr>
        </p:nvGraphicFramePr>
        <p:xfrm>
          <a:off x="310033" y="299787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033" y="299787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4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280968"/>
              </p:ext>
            </p:extLst>
          </p:nvPr>
        </p:nvGraphicFramePr>
        <p:xfrm>
          <a:off x="1052944" y="2097090"/>
          <a:ext cx="9505969" cy="4388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2149">
                  <a:extLst>
                    <a:ext uri="{9D8B030D-6E8A-4147-A177-3AD203B41FA5}">
                      <a16:colId xmlns:a16="http://schemas.microsoft.com/office/drawing/2014/main" val="2634435489"/>
                    </a:ext>
                  </a:extLst>
                </a:gridCol>
                <a:gridCol w="1542192">
                  <a:extLst>
                    <a:ext uri="{9D8B030D-6E8A-4147-A177-3AD203B41FA5}">
                      <a16:colId xmlns:a16="http://schemas.microsoft.com/office/drawing/2014/main" val="3437529459"/>
                    </a:ext>
                  </a:extLst>
                </a:gridCol>
                <a:gridCol w="1491628">
                  <a:extLst>
                    <a:ext uri="{9D8B030D-6E8A-4147-A177-3AD203B41FA5}">
                      <a16:colId xmlns:a16="http://schemas.microsoft.com/office/drawing/2014/main" val="1341685017"/>
                    </a:ext>
                  </a:extLst>
                </a:gridCol>
              </a:tblGrid>
              <a:tr h="35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GLOBAL PETROLEUM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UAE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73226705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SAA TECHNICAL SERVICES EST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UAE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3339051"/>
                  </a:ext>
                </a:extLst>
              </a:tr>
              <a:tr h="373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VELOSI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QATAR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16988308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RAMBOLL OIL &amp; GAS QATAR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QATAR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9351953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ABRAJ ENERGY SERVICES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OMAN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370906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SHALEEM PETROLEUM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OMAN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6674231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SINO GULF ENERGY GROUP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OMAN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7109423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CACTUS PREMIER DRILLING SERVICES SAOC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OMAN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3435376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PETRON GULF LLC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OMAN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9046798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AL ANSARI GROUP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OMAN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8666522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JAL INTERNATIONAL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KSA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60333465"/>
                  </a:ext>
                </a:extLst>
              </a:tr>
              <a:tr h="365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TANMIA FOR OIL &amp; CONSTRUCTION LTD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222250" algn="r">
                        <a:spcAft>
                          <a:spcPts val="0"/>
                        </a:spcAft>
                      </a:pPr>
                      <a:r>
                        <a:rPr lang="en-IN" sz="110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endParaRPr lang="en-IN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rgbClr val="00B050"/>
                          </a:solidFill>
                          <a:effectLst/>
                        </a:rPr>
                        <a:t>KSA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3629116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775833" y="-156586"/>
            <a:ext cx="18967833" cy="61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769555"/>
              </p:ext>
            </p:extLst>
          </p:nvPr>
        </p:nvGraphicFramePr>
        <p:xfrm>
          <a:off x="140439" y="303774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439" y="303774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90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SEARCHINEERING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00B050"/>
                </a:solidFill>
              </a:rPr>
              <a:t>For Clients </a:t>
            </a:r>
          </a:p>
          <a:p>
            <a:r>
              <a:rPr lang="en-IN" dirty="0" smtClean="0">
                <a:solidFill>
                  <a:srgbClr val="00B050"/>
                </a:solidFill>
              </a:rPr>
              <a:t>E </a:t>
            </a:r>
            <a:r>
              <a:rPr lang="en-IN" dirty="0">
                <a:solidFill>
                  <a:srgbClr val="00B050"/>
                </a:solidFill>
              </a:rPr>
              <a:t>Mail: </a:t>
            </a:r>
            <a:r>
              <a:rPr lang="en-IN" dirty="0" smtClean="0">
                <a:solidFill>
                  <a:srgbClr val="0070C0"/>
                </a:solidFill>
                <a:hlinkClick r:id="rId2"/>
              </a:rPr>
              <a:t>admin@searchineering.com</a:t>
            </a:r>
            <a:endParaRPr lang="en-IN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For Candidates  </a:t>
            </a:r>
            <a:r>
              <a:rPr lang="en-GB" dirty="0" smtClean="0">
                <a:solidFill>
                  <a:srgbClr val="0070C0"/>
                </a:solidFill>
                <a:hlinkClick r:id="rId3"/>
              </a:rPr>
              <a:t>apply@searchineering.com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smtClean="0">
                <a:solidFill>
                  <a:srgbClr val="0070C0"/>
                </a:solidFill>
              </a:rPr>
              <a:t>Mob: +91 9940816192</a:t>
            </a:r>
            <a:endParaRPr lang="en-IN" dirty="0" smtClean="0">
              <a:solidFill>
                <a:srgbClr val="0070C0"/>
              </a:solidFill>
            </a:endParaRPr>
          </a:p>
          <a:p>
            <a:r>
              <a:rPr lang="en-IN" b="1" dirty="0">
                <a:solidFill>
                  <a:srgbClr val="0070C0"/>
                </a:solidFill>
                <a:hlinkClick r:id="rId4"/>
              </a:rPr>
              <a:t>www.searchineering.com</a:t>
            </a:r>
            <a:endParaRPr lang="en-IN" dirty="0">
              <a:solidFill>
                <a:srgbClr val="0070C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107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618517"/>
            <a:ext cx="10043823" cy="1630969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i="1" u="sng" dirty="0">
                <a:solidFill>
                  <a:schemeClr val="accent4"/>
                </a:solidFill>
              </a:rPr>
              <a:t>ABOUT US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 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err="1"/>
              <a:t>Searchineering</a:t>
            </a:r>
            <a:r>
              <a:rPr lang="en-IN" b="1" dirty="0"/>
              <a:t> is a </a:t>
            </a:r>
            <a:r>
              <a:rPr lang="en-IN" b="1" dirty="0" smtClean="0"/>
              <a:t>specialised technical recruitment </a:t>
            </a:r>
            <a:r>
              <a:rPr lang="en-IN" b="1" dirty="0"/>
              <a:t>solutions provider for O</a:t>
            </a:r>
            <a:r>
              <a:rPr lang="en-IN" b="1" dirty="0" smtClean="0"/>
              <a:t>il &amp; Gas </a:t>
            </a:r>
            <a:r>
              <a:rPr lang="en-IN" b="1" dirty="0"/>
              <a:t>,EPC, Construction, MEP ,Power sectors .Founded in 2010 by a team of Engineering professionals  with experience in EPC projects &amp; Staffing services </a:t>
            </a:r>
            <a:r>
              <a:rPr lang="en-IN" b="1" dirty="0" smtClean="0"/>
              <a:t>.</a:t>
            </a:r>
            <a:endParaRPr lang="en-IN" dirty="0"/>
          </a:p>
          <a:p>
            <a:r>
              <a:rPr lang="en-IN" b="1" dirty="0" err="1"/>
              <a:t>Searchineering</a:t>
            </a:r>
            <a:r>
              <a:rPr lang="en-IN" b="1" dirty="0"/>
              <a:t> serves the Indian &amp; overseas clients by providing professional staffing services. Some of specific </a:t>
            </a:r>
            <a:r>
              <a:rPr lang="en-IN" b="1" dirty="0" smtClean="0"/>
              <a:t>sectors </a:t>
            </a:r>
            <a:r>
              <a:rPr lang="en-IN" b="1" dirty="0"/>
              <a:t>are Oil &amp; Gas industries, EPC, Construction/MEP , Hospitality &amp; Healthcare, IT </a:t>
            </a:r>
            <a:r>
              <a:rPr lang="en-IN" b="1" dirty="0" smtClean="0"/>
              <a:t>to name some  &amp; specific </a:t>
            </a:r>
            <a:r>
              <a:rPr lang="en-IN" b="1" dirty="0"/>
              <a:t>regions we serve are Middle East, Indian Sub-Continent &amp; South East Asia.</a:t>
            </a:r>
            <a:endParaRPr lang="en-IN" dirty="0"/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394982"/>
              </p:ext>
            </p:extLst>
          </p:nvPr>
        </p:nvGraphicFramePr>
        <p:xfrm>
          <a:off x="228908" y="266051"/>
          <a:ext cx="1599892" cy="1187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908" y="266051"/>
                        <a:ext cx="1599892" cy="1187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243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u="sng" dirty="0">
                <a:solidFill>
                  <a:schemeClr val="accent4"/>
                </a:solidFill>
              </a:rPr>
              <a:t>WHAT WE DO</a:t>
            </a:r>
            <a:r>
              <a:rPr lang="en-IN" dirty="0">
                <a:solidFill>
                  <a:schemeClr val="accent4"/>
                </a:solidFill>
              </a:rPr>
              <a:t/>
            </a:r>
            <a:br>
              <a:rPr lang="en-IN" dirty="0">
                <a:solidFill>
                  <a:schemeClr val="accent4"/>
                </a:solidFill>
              </a:rPr>
            </a:b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836" y="2032000"/>
            <a:ext cx="10834255" cy="4082473"/>
          </a:xfrm>
        </p:spPr>
        <p:txBody>
          <a:bodyPr>
            <a:normAutofit/>
          </a:bodyPr>
          <a:lstStyle/>
          <a:p>
            <a:r>
              <a:rPr lang="en-IN" b="1" dirty="0"/>
              <a:t>We recruit &amp; outsource diversified Techno Commercial Managers, Engineers, and Professionals, Technicians for the Engineering Construction, &amp; Oil and Gas Industries in India, Singapore, UAE, Kuwait, Qatar and KSA</a:t>
            </a:r>
            <a:r>
              <a:rPr lang="en-IN" b="1" dirty="0" smtClean="0"/>
              <a:t>.</a:t>
            </a:r>
            <a:endParaRPr lang="en-IN" dirty="0"/>
          </a:p>
          <a:p>
            <a:r>
              <a:rPr lang="en-IN" b="1" dirty="0"/>
              <a:t>Our focus is on providing the best available engineering professionals to the industry as per client requirement without any cost &amp; time overruns. Our service is client specific &amp; is  customized according to client requirements</a:t>
            </a:r>
            <a:r>
              <a:rPr lang="en-IN" b="1" dirty="0" smtClean="0"/>
              <a:t>.</a:t>
            </a:r>
            <a:endParaRPr lang="en-IN" dirty="0"/>
          </a:p>
          <a:p>
            <a:r>
              <a:rPr lang="en-IN" b="1" dirty="0"/>
              <a:t>We are driven by customer-oriented service based on professional ethics. Our approach to recruitment of candidates is an efficient, focused, and professional. We offer careers to our customers cutting across cultures, countries.</a:t>
            </a:r>
            <a:endParaRPr lang="en-IN" dirty="0"/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944413"/>
              </p:ext>
            </p:extLst>
          </p:nvPr>
        </p:nvGraphicFramePr>
        <p:xfrm>
          <a:off x="374688" y="404595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4688" y="404595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888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u="sng" dirty="0">
                <a:solidFill>
                  <a:schemeClr val="accent4"/>
                </a:solidFill>
              </a:rPr>
              <a:t>WHERE WE OPERATE</a:t>
            </a:r>
            <a:r>
              <a:rPr lang="en-IN" dirty="0">
                <a:solidFill>
                  <a:schemeClr val="accent4"/>
                </a:solidFill>
              </a:rPr>
              <a:t/>
            </a:r>
            <a:br>
              <a:rPr lang="en-IN" dirty="0">
                <a:solidFill>
                  <a:schemeClr val="accent4"/>
                </a:solidFill>
              </a:rPr>
            </a:b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We have Pan Indian network, such as Chennai, Hyderabad, Bangalore, Cochin, Delhi, Mumbai, Jaipur and Kolkata to execute the recruitment project successfully</a:t>
            </a:r>
            <a:endParaRPr lang="en-IN" dirty="0"/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408363"/>
              </p:ext>
            </p:extLst>
          </p:nvPr>
        </p:nvGraphicFramePr>
        <p:xfrm>
          <a:off x="226906" y="379411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906" y="379411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07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i="1" u="sng" dirty="0">
                <a:solidFill>
                  <a:schemeClr val="accent4"/>
                </a:solidFill>
              </a:rPr>
              <a:t>OURSERVICES</a:t>
            </a:r>
            <a:r>
              <a:rPr lang="en-IN" dirty="0">
                <a:solidFill>
                  <a:schemeClr val="accent4"/>
                </a:solidFill>
              </a:rPr>
              <a:t/>
            </a:r>
            <a:br>
              <a:rPr lang="en-IN" dirty="0">
                <a:solidFill>
                  <a:schemeClr val="accent4"/>
                </a:solidFill>
              </a:rPr>
            </a:br>
            <a:r>
              <a:rPr lang="en-IN" dirty="0">
                <a:solidFill>
                  <a:schemeClr val="accent4"/>
                </a:solidFill>
              </a:rPr>
              <a:t> 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b="1" dirty="0" smtClean="0"/>
              <a:t>Permanent </a:t>
            </a:r>
            <a:r>
              <a:rPr lang="en-IN" b="1" dirty="0"/>
              <a:t>Staffing </a:t>
            </a:r>
            <a:endParaRPr lang="en-IN" b="1" dirty="0" smtClean="0"/>
          </a:p>
          <a:p>
            <a:pPr lvl="0"/>
            <a:r>
              <a:rPr lang="en-IN" b="1" dirty="0" smtClean="0"/>
              <a:t>Contract Staffing</a:t>
            </a:r>
            <a:endParaRPr lang="en-IN" dirty="0"/>
          </a:p>
          <a:p>
            <a:pPr lvl="0"/>
            <a:r>
              <a:rPr lang="en-IN" b="1" dirty="0" smtClean="0"/>
              <a:t>Head Hunting</a:t>
            </a:r>
          </a:p>
          <a:p>
            <a:pPr lvl="0"/>
            <a:r>
              <a:rPr lang="en-GB" b="1" dirty="0" smtClean="0"/>
              <a:t>Manpower Supply</a:t>
            </a:r>
          </a:p>
          <a:p>
            <a:pPr lvl="0"/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827415"/>
              </p:ext>
            </p:extLst>
          </p:nvPr>
        </p:nvGraphicFramePr>
        <p:xfrm>
          <a:off x="383924" y="379411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924" y="379411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31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3200" b="1" u="sng" dirty="0">
                <a:solidFill>
                  <a:schemeClr val="accent4"/>
                </a:solidFill>
              </a:rPr>
              <a:t>RECRUITMENT</a:t>
            </a:r>
            <a:r>
              <a:rPr lang="en-IN" b="1" u="sng" dirty="0">
                <a:solidFill>
                  <a:schemeClr val="accent4"/>
                </a:solidFill>
              </a:rPr>
              <a:t> PROCEDURE</a:t>
            </a:r>
            <a:r>
              <a:rPr lang="en-IN" dirty="0">
                <a:solidFill>
                  <a:schemeClr val="accent4"/>
                </a:solidFill>
              </a:rPr>
              <a:t/>
            </a:r>
            <a:br>
              <a:rPr lang="en-IN" dirty="0">
                <a:solidFill>
                  <a:schemeClr val="accent4"/>
                </a:solidFill>
              </a:rPr>
            </a:b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0268" y="4633499"/>
            <a:ext cx="12615012" cy="842805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688" y="2097089"/>
            <a:ext cx="7544747" cy="448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829543"/>
              </p:ext>
            </p:extLst>
          </p:nvPr>
        </p:nvGraphicFramePr>
        <p:xfrm>
          <a:off x="157585" y="303773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Acrobat Document" r:id="rId4" imgW="2095130" imgH="1555662" progId="Acrobat.Document.DC">
                  <p:embed/>
                </p:oleObj>
              </mc:Choice>
              <mc:Fallback>
                <p:oleObj name="Acrobat Document" r:id="rId4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7585" y="303773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258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i="1" u="sng" dirty="0">
                <a:solidFill>
                  <a:schemeClr val="accent4"/>
                </a:solidFill>
              </a:rPr>
              <a:t>CATEGORIES </a:t>
            </a:r>
            <a:r>
              <a:rPr lang="en-IN" b="1" i="1" u="sng" dirty="0" smtClean="0">
                <a:solidFill>
                  <a:schemeClr val="accent4"/>
                </a:solidFill>
              </a:rPr>
              <a:t>RECRUITED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579418"/>
            <a:ext cx="9905999" cy="474749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IN" sz="3500" b="1" u="sng" dirty="0" smtClean="0">
                <a:solidFill>
                  <a:schemeClr val="accent4"/>
                </a:solidFill>
              </a:rPr>
              <a:t>AUTOMOBILE INDUSTRY</a:t>
            </a:r>
            <a:endParaRPr lang="en-IN" sz="3500" dirty="0">
              <a:solidFill>
                <a:schemeClr val="accent4"/>
              </a:solidFill>
            </a:endParaRPr>
          </a:p>
          <a:p>
            <a:r>
              <a:rPr lang="en-IN" b="1" dirty="0"/>
              <a:t>WORK SHOP MANAGER </a:t>
            </a:r>
            <a:r>
              <a:rPr lang="en-IN" b="1" dirty="0" smtClean="0"/>
              <a:t>WORK</a:t>
            </a:r>
            <a:endParaRPr lang="en-IN" dirty="0"/>
          </a:p>
          <a:p>
            <a:r>
              <a:rPr lang="en-IN" b="1" dirty="0"/>
              <a:t>SHOP SUPERVISOR </a:t>
            </a:r>
            <a:r>
              <a:rPr lang="en-IN" b="1" dirty="0" smtClean="0"/>
              <a:t>HEAVY</a:t>
            </a:r>
            <a:endParaRPr lang="en-IN" dirty="0"/>
          </a:p>
          <a:p>
            <a:r>
              <a:rPr lang="en-IN" b="1" dirty="0"/>
              <a:t>EQUIPMENT </a:t>
            </a:r>
            <a:r>
              <a:rPr lang="en-IN" b="1" dirty="0" smtClean="0"/>
              <a:t>MECHANIC</a:t>
            </a:r>
            <a:endParaRPr lang="en-IN" dirty="0"/>
          </a:p>
          <a:p>
            <a:r>
              <a:rPr lang="en-IN" b="1" dirty="0"/>
              <a:t>HYDRALIC </a:t>
            </a:r>
            <a:r>
              <a:rPr lang="en-IN" b="1" dirty="0" smtClean="0"/>
              <a:t>MECHANIC</a:t>
            </a:r>
            <a:endParaRPr lang="en-IN" dirty="0"/>
          </a:p>
          <a:p>
            <a:r>
              <a:rPr lang="en-IN" b="1" dirty="0"/>
              <a:t>DIESEL MECHANIC (HEAVY / LIGHT</a:t>
            </a:r>
            <a:r>
              <a:rPr lang="en-IN" b="1" dirty="0" smtClean="0"/>
              <a:t>)</a:t>
            </a:r>
            <a:r>
              <a:rPr lang="en-IN" dirty="0"/>
              <a:t> </a:t>
            </a:r>
          </a:p>
          <a:p>
            <a:r>
              <a:rPr lang="en-IN" b="1" dirty="0"/>
              <a:t>AUTO </a:t>
            </a:r>
            <a:r>
              <a:rPr lang="en-IN" b="1" dirty="0" smtClean="0"/>
              <a:t>ELECTRICIAN</a:t>
            </a:r>
          </a:p>
          <a:p>
            <a:r>
              <a:rPr lang="en-IN" b="1" dirty="0"/>
              <a:t>HEAVY EQUIPMENT OPERATOR (JCB, LOADER, DOZER</a:t>
            </a:r>
            <a:r>
              <a:rPr lang="en-IN" b="1" dirty="0" smtClean="0"/>
              <a:t>)</a:t>
            </a:r>
            <a:endParaRPr lang="en-IN" dirty="0"/>
          </a:p>
          <a:p>
            <a:r>
              <a:rPr lang="en-IN" b="1" dirty="0"/>
              <a:t>TOWER CRANE OPERATOR (MOBILE / CRAWLER</a:t>
            </a:r>
            <a:r>
              <a:rPr lang="en-IN" b="1" dirty="0" smtClean="0"/>
              <a:t>)</a:t>
            </a:r>
            <a:endParaRPr lang="en-IN" dirty="0"/>
          </a:p>
          <a:p>
            <a:r>
              <a:rPr lang="en-IN" b="1" dirty="0"/>
              <a:t>DRIVER – HEAVY / TRUCK / TRAILER / </a:t>
            </a:r>
            <a:r>
              <a:rPr lang="en-IN" b="1" dirty="0" smtClean="0"/>
              <a:t>LIGHT</a:t>
            </a:r>
            <a:endParaRPr lang="en-IN" dirty="0"/>
          </a:p>
          <a:p>
            <a:r>
              <a:rPr lang="en-IN" b="1" dirty="0" smtClean="0"/>
              <a:t>DENTER</a:t>
            </a:r>
            <a:endParaRPr lang="en-IN" dirty="0"/>
          </a:p>
          <a:p>
            <a:r>
              <a:rPr lang="en-IN" b="1" dirty="0"/>
              <a:t>SPRAY </a:t>
            </a:r>
            <a:r>
              <a:rPr lang="en-IN" b="1" dirty="0" smtClean="0"/>
              <a:t>PAINTER</a:t>
            </a:r>
            <a:r>
              <a:rPr lang="en-IN" dirty="0"/>
              <a:t> </a:t>
            </a:r>
          </a:p>
          <a:p>
            <a:r>
              <a:rPr lang="en-IN" b="1" dirty="0" smtClean="0"/>
              <a:t>TYREMAN</a:t>
            </a:r>
            <a:endParaRPr lang="en-IN" dirty="0"/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044122"/>
              </p:ext>
            </p:extLst>
          </p:nvPr>
        </p:nvGraphicFramePr>
        <p:xfrm>
          <a:off x="228907" y="224487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907" y="224487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0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127" y="609600"/>
            <a:ext cx="865447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u="sng" dirty="0" smtClean="0">
                <a:solidFill>
                  <a:schemeClr val="accent4"/>
                </a:solidFill>
              </a:rPr>
              <a:t>CONSTRUCTION </a:t>
            </a:r>
            <a:r>
              <a:rPr lang="en-IN" b="1" u="sng" dirty="0">
                <a:solidFill>
                  <a:schemeClr val="accent4"/>
                </a:solidFill>
              </a:rPr>
              <a:t>&amp; BUILDING INDUSTRIES</a:t>
            </a:r>
            <a:r>
              <a:rPr lang="en-IN" dirty="0">
                <a:solidFill>
                  <a:schemeClr val="accent4"/>
                </a:solidFill>
              </a:rPr>
              <a:t/>
            </a:r>
            <a:br>
              <a:rPr lang="en-IN" dirty="0">
                <a:solidFill>
                  <a:schemeClr val="accent4"/>
                </a:solidFill>
              </a:rPr>
            </a:b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45" y="1708728"/>
            <a:ext cx="11720945" cy="49784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IN" sz="6200" dirty="0">
              <a:solidFill>
                <a:schemeClr val="accent4"/>
              </a:solidFill>
            </a:endParaRPr>
          </a:p>
          <a:p>
            <a:r>
              <a:rPr lang="en-IN" sz="3200" b="1" dirty="0"/>
              <a:t>BRICK </a:t>
            </a:r>
            <a:r>
              <a:rPr lang="en-IN" sz="3200" b="1" dirty="0" smtClean="0"/>
              <a:t>LAYER</a:t>
            </a:r>
            <a:endParaRPr lang="en-IN" sz="3200" dirty="0"/>
          </a:p>
          <a:p>
            <a:r>
              <a:rPr lang="en-IN" sz="3200" b="1" dirty="0"/>
              <a:t>MASONS-BRICK </a:t>
            </a:r>
            <a:r>
              <a:rPr lang="en-IN" sz="3200" b="1" dirty="0" smtClean="0"/>
              <a:t>TILES</a:t>
            </a:r>
            <a:endParaRPr lang="en-IN" sz="3200" dirty="0"/>
          </a:p>
          <a:p>
            <a:r>
              <a:rPr lang="en-IN" sz="3200" b="1" dirty="0"/>
              <a:t>SHUTTERING </a:t>
            </a:r>
            <a:r>
              <a:rPr lang="en-IN" sz="3200" b="1" dirty="0" smtClean="0"/>
              <a:t>CARPENTERS</a:t>
            </a:r>
            <a:endParaRPr lang="en-IN" sz="3200" dirty="0"/>
          </a:p>
          <a:p>
            <a:r>
              <a:rPr lang="en-IN" sz="3200" b="1" dirty="0"/>
              <a:t>STEEL </a:t>
            </a:r>
            <a:r>
              <a:rPr lang="en-IN" sz="3200" b="1" dirty="0" smtClean="0"/>
              <a:t>FIXERS</a:t>
            </a:r>
            <a:r>
              <a:rPr lang="en-IN" sz="3200" dirty="0"/>
              <a:t> </a:t>
            </a:r>
          </a:p>
          <a:p>
            <a:r>
              <a:rPr lang="en-IN" sz="3200" b="1" dirty="0" smtClean="0"/>
              <a:t>PAINTERS</a:t>
            </a:r>
            <a:endParaRPr lang="en-IN" sz="3200" dirty="0"/>
          </a:p>
          <a:p>
            <a:r>
              <a:rPr lang="en-IN" sz="3200" b="1" dirty="0" smtClean="0"/>
              <a:t>PLUMBERS</a:t>
            </a:r>
            <a:endParaRPr lang="en-IN" sz="3200" dirty="0"/>
          </a:p>
          <a:p>
            <a:r>
              <a:rPr lang="en-IN" sz="3200" b="1" dirty="0" smtClean="0"/>
              <a:t>ELECTRICIAN</a:t>
            </a:r>
            <a:r>
              <a:rPr lang="en-IN" sz="3200" dirty="0"/>
              <a:t> </a:t>
            </a:r>
          </a:p>
          <a:p>
            <a:r>
              <a:rPr lang="en-IN" sz="3200" b="1" dirty="0"/>
              <a:t>DRIVERS (TRAILER, HEAVY &amp; LIGHT</a:t>
            </a:r>
            <a:r>
              <a:rPr lang="en-IN" sz="3200" b="1" dirty="0" smtClean="0"/>
              <a:t>)</a:t>
            </a:r>
            <a:r>
              <a:rPr lang="en-IN" sz="3200" dirty="0"/>
              <a:t> </a:t>
            </a:r>
          </a:p>
          <a:p>
            <a:r>
              <a:rPr lang="en-IN" sz="3200" b="1" dirty="0"/>
              <a:t>DUCT MEN – FITTER/FABRICATOR /</a:t>
            </a:r>
            <a:r>
              <a:rPr lang="en-IN" sz="3200" b="1" dirty="0" smtClean="0"/>
              <a:t>INSULATOR</a:t>
            </a:r>
            <a:r>
              <a:rPr lang="en-IN" sz="3200" dirty="0"/>
              <a:t> </a:t>
            </a:r>
          </a:p>
          <a:p>
            <a:r>
              <a:rPr lang="en-IN" sz="3200" b="1" dirty="0"/>
              <a:t>PIPE </a:t>
            </a:r>
            <a:r>
              <a:rPr lang="en-IN" sz="3200" b="1" dirty="0" smtClean="0"/>
              <a:t>FABRICATORS</a:t>
            </a:r>
            <a:endParaRPr lang="en-IN" sz="3200" dirty="0"/>
          </a:p>
          <a:p>
            <a:r>
              <a:rPr lang="en-IN" sz="3200" b="1" dirty="0"/>
              <a:t>ALUMINUM OR GLASS </a:t>
            </a:r>
            <a:r>
              <a:rPr lang="en-IN" sz="3200" b="1" dirty="0" smtClean="0"/>
              <a:t>FABRICATOR</a:t>
            </a:r>
            <a:endParaRPr lang="en-IN" sz="3200" dirty="0"/>
          </a:p>
          <a:p>
            <a:r>
              <a:rPr lang="en-IN" sz="3200" b="1" dirty="0" smtClean="0"/>
              <a:t>SCAFFOLDERS</a:t>
            </a:r>
          </a:p>
          <a:p>
            <a:r>
              <a:rPr lang="en-IN" sz="3200" b="1" dirty="0"/>
              <a:t>STEEL </a:t>
            </a:r>
            <a:r>
              <a:rPr lang="en-IN" sz="3200" b="1" dirty="0" smtClean="0"/>
              <a:t>FABRICATORS</a:t>
            </a:r>
            <a:endParaRPr lang="en-IN" sz="3200" dirty="0"/>
          </a:p>
          <a:p>
            <a:r>
              <a:rPr lang="en-IN" sz="3200" b="1" dirty="0" smtClean="0"/>
              <a:t>SUPERVISORS</a:t>
            </a:r>
            <a:r>
              <a:rPr lang="en-IN" sz="3200" dirty="0"/>
              <a:t> </a:t>
            </a:r>
          </a:p>
          <a:p>
            <a:r>
              <a:rPr lang="en-IN" sz="3200" b="1" dirty="0"/>
              <a:t>WELDERS (TACK-3/4/6G</a:t>
            </a:r>
            <a:r>
              <a:rPr lang="en-IN" sz="3200" b="1" dirty="0" smtClean="0"/>
              <a:t>)</a:t>
            </a:r>
            <a:endParaRPr lang="en-IN" sz="3200" dirty="0"/>
          </a:p>
          <a:p>
            <a:r>
              <a:rPr lang="en-IN" sz="3200" b="1" dirty="0"/>
              <a:t>WELDERS (TIG &amp; MIG</a:t>
            </a:r>
            <a:r>
              <a:rPr lang="en-IN" sz="3200" b="1" dirty="0" smtClean="0"/>
              <a:t>)</a:t>
            </a:r>
            <a:r>
              <a:rPr lang="en-IN" sz="3200" dirty="0"/>
              <a:t> </a:t>
            </a:r>
          </a:p>
          <a:p>
            <a:r>
              <a:rPr lang="en-IN" sz="3200" b="1" dirty="0"/>
              <a:t>GYPSUM CARPENTERS AND BOARD </a:t>
            </a:r>
            <a:r>
              <a:rPr lang="en-IN" sz="3200" b="1" dirty="0" smtClean="0"/>
              <a:t>FIXERS</a:t>
            </a:r>
            <a:r>
              <a:rPr lang="en-IN" sz="3200" dirty="0"/>
              <a:t> </a:t>
            </a:r>
          </a:p>
          <a:p>
            <a:r>
              <a:rPr lang="en-IN" sz="3200" b="1" dirty="0"/>
              <a:t>AIR CONDITIONER TECHNICIAN CONSTRUCTION OR GENERAL HELPERS</a:t>
            </a:r>
            <a:endParaRPr lang="en-IN" sz="3200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773227"/>
              </p:ext>
            </p:extLst>
          </p:nvPr>
        </p:nvGraphicFramePr>
        <p:xfrm>
          <a:off x="61932" y="145977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932" y="145977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40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4982" y="609600"/>
            <a:ext cx="8709890" cy="1320800"/>
          </a:xfrm>
        </p:spPr>
        <p:txBody>
          <a:bodyPr/>
          <a:lstStyle/>
          <a:p>
            <a:pPr algn="ctr"/>
            <a:r>
              <a:rPr lang="en-IN" b="1" u="sng" dirty="0" smtClean="0">
                <a:solidFill>
                  <a:schemeClr val="accent4"/>
                </a:solidFill>
              </a:rPr>
              <a:t>ENGINEERING </a:t>
            </a:r>
            <a:r>
              <a:rPr lang="en-IN" b="1" u="sng" dirty="0">
                <a:solidFill>
                  <a:schemeClr val="accent4"/>
                </a:solidFill>
              </a:rPr>
              <a:t>&amp; PROJECTS (EPC)</a:t>
            </a:r>
            <a:endParaRPr lang="en-IN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b="1" dirty="0"/>
              <a:t>ENGINEERING </a:t>
            </a:r>
            <a:r>
              <a:rPr lang="en-IN" b="1" dirty="0" smtClean="0"/>
              <a:t>MANAGERS</a:t>
            </a:r>
            <a:endParaRPr lang="en-IN" dirty="0"/>
          </a:p>
          <a:p>
            <a:r>
              <a:rPr lang="en-IN" b="1" dirty="0"/>
              <a:t>PROPOSAL </a:t>
            </a:r>
            <a:r>
              <a:rPr lang="en-IN" b="1" dirty="0" smtClean="0"/>
              <a:t>MANAGERS</a:t>
            </a:r>
            <a:endParaRPr lang="en-IN" dirty="0"/>
          </a:p>
          <a:p>
            <a:r>
              <a:rPr lang="en-IN" b="1" dirty="0"/>
              <a:t>LEAD ENGINEERS -PIPING &amp; STRUCTURAL, EQUIPMENTS, PROCESS </a:t>
            </a:r>
            <a:r>
              <a:rPr lang="en-IN" b="1" dirty="0" err="1"/>
              <a:t>PROCESS</a:t>
            </a:r>
            <a:r>
              <a:rPr lang="en-IN" b="1" dirty="0"/>
              <a:t> DESIGN </a:t>
            </a:r>
            <a:r>
              <a:rPr lang="en-IN" b="1" dirty="0" smtClean="0"/>
              <a:t>ENGINEERS</a:t>
            </a:r>
            <a:endParaRPr lang="en-IN" dirty="0"/>
          </a:p>
          <a:p>
            <a:r>
              <a:rPr lang="en-IN" b="1" dirty="0"/>
              <a:t>STATIC EQUIPMENT ENGINEERS &amp; ROTATING EQUIPMENT ENGINEERS ELECTRICAL &amp; INSTRUMENT ENGINEERS INSTRUMENT DESIGN ENGINEERS PIPING &amp; STRUCTURAL ENGINEERS, DESIGNERS, </a:t>
            </a:r>
            <a:r>
              <a:rPr lang="en-IN" b="1" dirty="0" smtClean="0"/>
              <a:t>D’MEN</a:t>
            </a:r>
            <a:endParaRPr lang="en-IN" dirty="0"/>
          </a:p>
          <a:p>
            <a:r>
              <a:rPr lang="en-IN" b="1" dirty="0"/>
              <a:t>PROJECT MANAGERS, </a:t>
            </a:r>
            <a:r>
              <a:rPr lang="en-IN" b="1" dirty="0" smtClean="0"/>
              <a:t>ENGINEERS</a:t>
            </a:r>
            <a:endParaRPr lang="en-IN" dirty="0"/>
          </a:p>
          <a:p>
            <a:r>
              <a:rPr lang="en-IN" b="1" dirty="0"/>
              <a:t>ELECTRICAL ENGINEERS -T&amp;D, SUBSTATION, OH </a:t>
            </a:r>
            <a:r>
              <a:rPr lang="en-IN" b="1" dirty="0" smtClean="0"/>
              <a:t>LINES</a:t>
            </a:r>
            <a:endParaRPr lang="en-IN" dirty="0"/>
          </a:p>
          <a:p>
            <a:r>
              <a:rPr lang="en-IN" b="1" dirty="0"/>
              <a:t>PLANNING </a:t>
            </a:r>
            <a:r>
              <a:rPr lang="en-IN" b="1" dirty="0" smtClean="0"/>
              <a:t>ENGINEERS</a:t>
            </a:r>
            <a:endParaRPr lang="en-IN" dirty="0"/>
          </a:p>
          <a:p>
            <a:r>
              <a:rPr lang="en-IN" b="1" dirty="0"/>
              <a:t>COSTING </a:t>
            </a:r>
            <a:r>
              <a:rPr lang="en-IN" b="1" dirty="0" smtClean="0"/>
              <a:t>ENGINEERS</a:t>
            </a:r>
            <a:endParaRPr lang="en-IN" dirty="0"/>
          </a:p>
          <a:p>
            <a:r>
              <a:rPr lang="en-IN" b="1" dirty="0"/>
              <a:t>QC ENGINEERS &amp; </a:t>
            </a:r>
            <a:r>
              <a:rPr lang="en-IN" b="1" dirty="0" smtClean="0"/>
              <a:t>INSPECTORS</a:t>
            </a:r>
            <a:r>
              <a:rPr lang="en-IN" dirty="0"/>
              <a:t> </a:t>
            </a:r>
          </a:p>
          <a:p>
            <a:r>
              <a:rPr lang="en-IN" b="1" dirty="0"/>
              <a:t>HSE ENGINEERS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306671"/>
              </p:ext>
            </p:extLst>
          </p:nvPr>
        </p:nvGraphicFramePr>
        <p:xfrm>
          <a:off x="208434" y="275287"/>
          <a:ext cx="1825009" cy="135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Acrobat Document" r:id="rId3" imgW="2095130" imgH="1555662" progId="Acrobat.Document.DC">
                  <p:embed/>
                </p:oleObj>
              </mc:Choice>
              <mc:Fallback>
                <p:oleObj name="Acrobat Document" r:id="rId3" imgW="2095130" imgH="1555662" progId="Acrobat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8434" y="275287"/>
                        <a:ext cx="1825009" cy="135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07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743</Words>
  <Application>Microsoft Office PowerPoint</Application>
  <PresentationFormat>Widescreen</PresentationFormat>
  <Paragraphs>160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Berlin Sans FB</vt:lpstr>
      <vt:lpstr>Calibri</vt:lpstr>
      <vt:lpstr>Trebuchet MS</vt:lpstr>
      <vt:lpstr>Wingdings 3</vt:lpstr>
      <vt:lpstr>Facet</vt:lpstr>
      <vt:lpstr>Acrobat Document</vt:lpstr>
      <vt:lpstr>SEARCHINEERING</vt:lpstr>
      <vt:lpstr>ABOUT US   </vt:lpstr>
      <vt:lpstr>WHAT WE DO </vt:lpstr>
      <vt:lpstr>WHERE WE OPERATE </vt:lpstr>
      <vt:lpstr>OURSERVICES   </vt:lpstr>
      <vt:lpstr>RECRUITMENT PROCEDURE </vt:lpstr>
      <vt:lpstr>CATEGORIES RECRUITED </vt:lpstr>
      <vt:lpstr>CONSTRUCTION &amp; BUILDING INDUSTRIES </vt:lpstr>
      <vt:lpstr>ENGINEERING &amp; PROJECTS (EPC)</vt:lpstr>
      <vt:lpstr> HOTEL CREW &amp; FACILITY MANAGEMENT</vt:lpstr>
      <vt:lpstr>INSPECTION </vt:lpstr>
      <vt:lpstr>OIL &amp; GAS </vt:lpstr>
      <vt:lpstr>OUR CLIENT LIST </vt:lpstr>
      <vt:lpstr> </vt:lpstr>
      <vt:lpstr>SEARCHINEERING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Seeni</dc:creator>
  <cp:lastModifiedBy>Seeni</cp:lastModifiedBy>
  <cp:revision>11</cp:revision>
  <dcterms:created xsi:type="dcterms:W3CDTF">2024-02-29T07:28:46Z</dcterms:created>
  <dcterms:modified xsi:type="dcterms:W3CDTF">2024-03-04T06:15:51Z</dcterms:modified>
</cp:coreProperties>
</file>